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0" r:id="rId2"/>
    <p:sldId id="261" r:id="rId3"/>
    <p:sldId id="290" r:id="rId4"/>
    <p:sldId id="273" r:id="rId5"/>
    <p:sldId id="274" r:id="rId6"/>
    <p:sldId id="295" r:id="rId7"/>
    <p:sldId id="269" r:id="rId8"/>
    <p:sldId id="268" r:id="rId9"/>
    <p:sldId id="291" r:id="rId10"/>
    <p:sldId id="282" r:id="rId11"/>
    <p:sldId id="280" r:id="rId12"/>
    <p:sldId id="270" r:id="rId13"/>
    <p:sldId id="258" r:id="rId14"/>
    <p:sldId id="285" r:id="rId15"/>
    <p:sldId id="296" r:id="rId16"/>
    <p:sldId id="297" r:id="rId17"/>
    <p:sldId id="298" r:id="rId18"/>
    <p:sldId id="300" r:id="rId19"/>
    <p:sldId id="299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5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30" r:id="rId47"/>
    <p:sldId id="331" r:id="rId48"/>
    <p:sldId id="335" r:id="rId49"/>
    <p:sldId id="332" r:id="rId50"/>
    <p:sldId id="336" r:id="rId51"/>
    <p:sldId id="333" r:id="rId52"/>
    <p:sldId id="337" r:id="rId53"/>
    <p:sldId id="341" r:id="rId54"/>
    <p:sldId id="340" r:id="rId55"/>
    <p:sldId id="343" r:id="rId56"/>
    <p:sldId id="344" r:id="rId57"/>
    <p:sldId id="345" r:id="rId58"/>
    <p:sldId id="346" r:id="rId59"/>
    <p:sldId id="281" r:id="rId60"/>
    <p:sldId id="265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184082"/>
    <a:srgbClr val="7DE543"/>
    <a:srgbClr val="015B47"/>
    <a:srgbClr val="BB6C55"/>
    <a:srgbClr val="605E5F"/>
    <a:srgbClr val="FCE288"/>
    <a:srgbClr val="E8682B"/>
    <a:srgbClr val="02B7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문화</a:t>
          </a:r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관광</a:t>
          </a:r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음식점</a:t>
          </a:r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r>
            <a:rPr lang="ko-KR" altLang="en-US" dirty="0"/>
            <a:t>숙박</a:t>
          </a:r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051318" y="0"/>
          <a:ext cx="1054294" cy="105429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문화</a:t>
          </a:r>
        </a:p>
      </dsp:txBody>
      <dsp:txXfrm>
        <a:off x="1314892" y="527147"/>
        <a:ext cx="527147" cy="527147"/>
      </dsp:txXfrm>
    </dsp:sp>
    <dsp:sp modelId="{B9081641-3E3E-4D63-BDE6-FED6BAA54B1C}">
      <dsp:nvSpPr>
        <dsp:cNvPr id="0" name=""/>
        <dsp:cNvSpPr/>
      </dsp:nvSpPr>
      <dsp:spPr>
        <a:xfrm>
          <a:off x="524171" y="1054294"/>
          <a:ext cx="1054294" cy="1054294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관광</a:t>
          </a:r>
        </a:p>
      </dsp:txBody>
      <dsp:txXfrm>
        <a:off x="787745" y="1581441"/>
        <a:ext cx="527147" cy="527147"/>
      </dsp:txXfrm>
    </dsp:sp>
    <dsp:sp modelId="{4C9C0468-2CFC-4773-A99A-8EC2169C7EA7}">
      <dsp:nvSpPr>
        <dsp:cNvPr id="0" name=""/>
        <dsp:cNvSpPr/>
      </dsp:nvSpPr>
      <dsp:spPr>
        <a:xfrm rot="10800000">
          <a:off x="1051318" y="1054294"/>
          <a:ext cx="1054294" cy="1054294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숙박</a:t>
          </a:r>
        </a:p>
      </dsp:txBody>
      <dsp:txXfrm rot="10800000">
        <a:off x="1314891" y="1054294"/>
        <a:ext cx="527147" cy="527147"/>
      </dsp:txXfrm>
    </dsp:sp>
    <dsp:sp modelId="{230401A8-E534-40EF-9B07-4F9CCF86AA7E}">
      <dsp:nvSpPr>
        <dsp:cNvPr id="0" name=""/>
        <dsp:cNvSpPr/>
      </dsp:nvSpPr>
      <dsp:spPr>
        <a:xfrm>
          <a:off x="1578466" y="1054294"/>
          <a:ext cx="1054294" cy="1054294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음식점</a:t>
          </a:r>
        </a:p>
      </dsp:txBody>
      <dsp:txXfrm>
        <a:off x="1842040" y="1581441"/>
        <a:ext cx="527147" cy="527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311DF-5B62-4710-AE67-A4D616D72F11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5EEAC-CCCE-42EB-9FE4-69D0041F2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70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FD10F-2A4C-4002-9158-52711C92F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98E7E-58BA-4727-9E7F-D8115C73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BEA81-81B7-4EBD-B448-9A631BC0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95AA9-54B2-4713-BDDF-93103C9C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71FE9-3096-44C5-9284-A7A520A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8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7FA9B-7FB6-4C13-B416-63CF6BC1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83D83C-0AE8-42B7-97BF-E2357BC57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2DD89-785F-4158-B1BB-29588E1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D7AFB-D72E-4A11-A0FC-E95AB856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4A774-6E9C-4349-9268-C5EE0F9E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9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45556-DABE-45B8-A0C7-FED0DB86B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E120B2-599D-472F-AA08-E85D07D0E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DBDB5-CCBC-4FA5-88CB-3D237A50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A7A0F-E3DB-45D9-B2D8-1339EAE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81868-19D7-48E5-8C3B-8DCC215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72C72-A48A-4983-B4C6-8D244F30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8AEE0-4DAB-4206-9739-0B99FE09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DA136-90C4-484A-B17E-8917B9A1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E0571-1906-485B-B778-F7D8905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4D0C7-3C59-4714-9AB5-E9D87458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B5920-EF2A-4633-9945-EAC4C846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0CBBE0-760A-4CBD-9A15-E98E0202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90AC4-C545-426A-A911-A6D0A51D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2B296-7F49-4BB2-9238-2A4DF79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84AFF-80AF-442F-8473-1CF421A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EA672-3E3E-4AA9-AFD6-9EB08F02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728BD-29C5-4D6A-8947-1E5A1F883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DDA4D-3DF1-4856-91AF-375D02896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87B6E-96F3-4F91-A074-7D646B5A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64708-93F4-430C-A6C3-840998BE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E4ABFF-BB66-41B8-9799-53A1DF33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6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E6C54-5502-4A40-92D3-59CF7E8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5B0BB-DBDA-4BF8-A115-16B8FFB0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E841AC-6797-440F-9DE7-B83CBBA1B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93040-912A-44D3-AF43-43EEDC0F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88FE32-0FEE-434F-9123-E46F9D91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40AE0E-EF3D-4538-9F41-F8E79C13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D59ECB-F2AB-484A-8BEA-51A31E9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917AD-A08D-4728-ACA7-2AB5319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4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922E7-AB85-4896-B381-A47555D5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0ED47E-9064-4B06-8ADA-5D03CD27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CD9D43-2590-4DCC-B2C9-EDA7A075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364A31-6E47-473F-86F8-E9B6E453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BFDE5-368B-4558-9690-C133D50B4A56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9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716479-436C-421F-AA67-52427DC4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EE5740-5C03-4DB6-B255-1048CD7D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01D98-C9D1-4141-B46A-54707E44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E1209-24D0-4037-B352-F9C6FEBB9AF3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7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0F14F-D4B6-4E4F-8B5C-B9512193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AB4F79-0DC6-4564-AF6C-5A58ECE0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5322C0-7FD9-463E-9EBF-C3759E80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F1228-5656-4BC8-B676-F2BEDE62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020D3-55D1-48E1-8DB6-80E9A445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3A73E-96B3-4EDF-9840-9F5A9421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9F27B-E7F0-4B21-97E1-A0302EC2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27FA55-3255-477E-B7EA-97CCE33E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5B26B-EA2E-45D9-8ECD-DE9BF4556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7F9AD3-F476-475B-96D5-74EFE73A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FAFD9-0300-4573-9C8D-AED2817F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C28F3D-E0F9-4171-BE23-AE541229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7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F46DE4-43D7-4D2D-9138-D34731F0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607EE8-F499-421E-886A-7E2AF4FA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6CBFC-448A-4D7B-91BC-05DE9DCF4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17379-99E2-459B-BEC8-667C53922510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0ECD2-104C-4EDE-B7FD-01A7A3A87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93CDE-2B5B-42C3-A9BF-4D0464E3F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2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7662AA-A5E7-438A-A51D-57CB70F10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2192001" cy="6858002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9D9887-9CE7-4A54-A867-99F739BD8EC6}"/>
              </a:ext>
            </a:extLst>
          </p:cNvPr>
          <p:cNvSpPr/>
          <p:nvPr/>
        </p:nvSpPr>
        <p:spPr>
          <a:xfrm>
            <a:off x="0" y="0"/>
            <a:ext cx="4780547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14211-4CCE-4A84-A6E8-7807C5E7F5A9}"/>
              </a:ext>
            </a:extLst>
          </p:cNvPr>
          <p:cNvSpPr/>
          <p:nvPr/>
        </p:nvSpPr>
        <p:spPr>
          <a:xfrm rot="5400000">
            <a:off x="-1038726" y="1038726"/>
            <a:ext cx="6858000" cy="47805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B9639-C18E-452D-9CD9-83A2C84EFD57}"/>
              </a:ext>
            </a:extLst>
          </p:cNvPr>
          <p:cNvSpPr txBox="1"/>
          <p:nvPr/>
        </p:nvSpPr>
        <p:spPr>
          <a:xfrm>
            <a:off x="573279" y="3263900"/>
            <a:ext cx="373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300" dirty="0">
                <a:solidFill>
                  <a:schemeClr val="bg1"/>
                </a:solidFill>
                <a:latin typeface="+mj-ea"/>
                <a:ea typeface="+mj-ea"/>
              </a:rPr>
              <a:t>32</a:t>
            </a:r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번가 구석구석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B4F3C3-C08A-4228-809F-9123D426A041}"/>
              </a:ext>
            </a:extLst>
          </p:cNvPr>
          <p:cNvCxnSpPr/>
          <p:nvPr/>
        </p:nvCxnSpPr>
        <p:spPr>
          <a:xfrm>
            <a:off x="573279" y="2781300"/>
            <a:ext cx="4074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4B5207-5BAF-4ECC-B9BB-CBB895502DAA}"/>
              </a:ext>
            </a:extLst>
          </p:cNvPr>
          <p:cNvSpPr txBox="1"/>
          <p:nvPr/>
        </p:nvSpPr>
        <p:spPr>
          <a:xfrm>
            <a:off x="624079" y="2942020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한국 여행 정보 사이트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01BE6-5514-4086-A3FB-4F349CE1286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5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A5634C-89BE-4D38-9DD2-B45F3D80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2" y="1647"/>
            <a:ext cx="12189072" cy="685635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CADEE63-F4CF-4F3D-8ED1-784ABC28CAAD}"/>
              </a:ext>
            </a:extLst>
          </p:cNvPr>
          <p:cNvGrpSpPr/>
          <p:nvPr/>
        </p:nvGrpSpPr>
        <p:grpSpPr>
          <a:xfrm>
            <a:off x="482600" y="4244340"/>
            <a:ext cx="5054600" cy="2108200"/>
            <a:chOff x="482600" y="2374900"/>
            <a:chExt cx="5054600" cy="21082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FC73F6-A349-4BA5-AEDB-DC48212C127B}"/>
                </a:ext>
              </a:extLst>
            </p:cNvPr>
            <p:cNvSpPr/>
            <p:nvPr/>
          </p:nvSpPr>
          <p:spPr>
            <a:xfrm>
              <a:off x="482600" y="2374900"/>
              <a:ext cx="5054600" cy="2108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A1627-A607-461D-A307-0D480E9C069B}"/>
                </a:ext>
              </a:extLst>
            </p:cNvPr>
            <p:cNvSpPr txBox="1"/>
            <p:nvPr/>
          </p:nvSpPr>
          <p:spPr>
            <a:xfrm>
              <a:off x="2342063" y="3244334"/>
              <a:ext cx="12747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>
                  <a:solidFill>
                    <a:schemeClr val="bg1"/>
                  </a:solidFill>
                  <a:latin typeface="+mj-ea"/>
                  <a:ea typeface="+mj-ea"/>
                </a:rPr>
                <a:t>일정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CC2154-B725-4E35-9E28-DCF76F3D6565}"/>
                </a:ext>
              </a:extLst>
            </p:cNvPr>
            <p:cNvSpPr txBox="1"/>
            <p:nvPr/>
          </p:nvSpPr>
          <p:spPr>
            <a:xfrm>
              <a:off x="851273" y="2844224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Part 2, 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F12ECF-E6A4-4DF5-BB54-C84E693D73E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98FD55-0FFD-4A3F-8AA7-E4D014BEC7B5}"/>
              </a:ext>
            </a:extLst>
          </p:cNvPr>
          <p:cNvCxnSpPr/>
          <p:nvPr/>
        </p:nvCxnSpPr>
        <p:spPr>
          <a:xfrm>
            <a:off x="0" y="417947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E17AF7-C1AB-4D28-9426-6E26F4BF344A}"/>
              </a:ext>
            </a:extLst>
          </p:cNvPr>
          <p:cNvCxnSpPr/>
          <p:nvPr/>
        </p:nvCxnSpPr>
        <p:spPr>
          <a:xfrm flipV="1">
            <a:off x="1860351" y="416282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84A837-66F3-411D-8B1B-7409797A4927}"/>
              </a:ext>
            </a:extLst>
          </p:cNvPr>
          <p:cNvCxnSpPr/>
          <p:nvPr/>
        </p:nvCxnSpPr>
        <p:spPr>
          <a:xfrm flipV="1">
            <a:off x="3069175" y="268756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A4D131-4562-4634-8BDF-FDE9E7942D37}"/>
              </a:ext>
            </a:extLst>
          </p:cNvPr>
          <p:cNvCxnSpPr/>
          <p:nvPr/>
        </p:nvCxnSpPr>
        <p:spPr>
          <a:xfrm flipV="1">
            <a:off x="4657835" y="417072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0A3D8A3-974D-40FE-878F-3DE055B331B3}"/>
              </a:ext>
            </a:extLst>
          </p:cNvPr>
          <p:cNvCxnSpPr>
            <a:cxnSpLocks/>
          </p:cNvCxnSpPr>
          <p:nvPr/>
        </p:nvCxnSpPr>
        <p:spPr>
          <a:xfrm flipV="1">
            <a:off x="5122331" y="268756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98D2CB-CCD9-4539-ABB2-34F6766F7B68}"/>
              </a:ext>
            </a:extLst>
          </p:cNvPr>
          <p:cNvSpPr txBox="1"/>
          <p:nvPr/>
        </p:nvSpPr>
        <p:spPr>
          <a:xfrm>
            <a:off x="5211231" y="266700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11/10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D91D2-9395-435A-A060-BC2352093850}"/>
              </a:ext>
            </a:extLst>
          </p:cNvPr>
          <p:cNvSpPr txBox="1"/>
          <p:nvPr/>
        </p:nvSpPr>
        <p:spPr>
          <a:xfrm>
            <a:off x="4683235" y="4573329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11/07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A6EAA-161E-458C-8238-B0013A76C1E9}"/>
              </a:ext>
            </a:extLst>
          </p:cNvPr>
          <p:cNvSpPr txBox="1"/>
          <p:nvPr/>
        </p:nvSpPr>
        <p:spPr>
          <a:xfrm>
            <a:off x="3158076" y="266700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11/01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71223-3782-4CA5-97D7-77CCA7DE6D7D}"/>
              </a:ext>
            </a:extLst>
          </p:cNvPr>
          <p:cNvSpPr txBox="1"/>
          <p:nvPr/>
        </p:nvSpPr>
        <p:spPr>
          <a:xfrm>
            <a:off x="1885751" y="4560218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10/27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148AE-C10D-456C-BD5B-4D440C8C7B5F}"/>
              </a:ext>
            </a:extLst>
          </p:cNvPr>
          <p:cNvSpPr txBox="1"/>
          <p:nvPr/>
        </p:nvSpPr>
        <p:spPr>
          <a:xfrm>
            <a:off x="724269" y="266700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10/23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84007-C413-40FD-8B60-06D80656E744}"/>
              </a:ext>
            </a:extLst>
          </p:cNvPr>
          <p:cNvSpPr txBox="1"/>
          <p:nvPr/>
        </p:nvSpPr>
        <p:spPr>
          <a:xfrm>
            <a:off x="1860351" y="5038849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테이블 작성 및 데이터 취합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C1C80C-54BC-440B-B56F-E61DBDE9FF88}"/>
              </a:ext>
            </a:extLst>
          </p:cNvPr>
          <p:cNvCxnSpPr/>
          <p:nvPr/>
        </p:nvCxnSpPr>
        <p:spPr>
          <a:xfrm flipV="1">
            <a:off x="7381758" y="417072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255F2D-46E8-4F90-97B5-DE22B1C7A58E}"/>
              </a:ext>
            </a:extLst>
          </p:cNvPr>
          <p:cNvCxnSpPr/>
          <p:nvPr/>
        </p:nvCxnSpPr>
        <p:spPr>
          <a:xfrm flipV="1">
            <a:off x="7748803" y="268756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57260D-C1ED-4354-835E-63CCA9DCEE6A}"/>
              </a:ext>
            </a:extLst>
          </p:cNvPr>
          <p:cNvSpPr txBox="1"/>
          <p:nvPr/>
        </p:nvSpPr>
        <p:spPr>
          <a:xfrm>
            <a:off x="7812303" y="266700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11/20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C9FC06-8CAE-4D03-AE5A-ABB833262B13}"/>
              </a:ext>
            </a:extLst>
          </p:cNvPr>
          <p:cNvSpPr txBox="1"/>
          <p:nvPr/>
        </p:nvSpPr>
        <p:spPr>
          <a:xfrm>
            <a:off x="7407158" y="4547858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11/15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B44231-D629-4E24-9D65-072D91B58A2B}"/>
              </a:ext>
            </a:extLst>
          </p:cNvPr>
          <p:cNvCxnSpPr/>
          <p:nvPr/>
        </p:nvCxnSpPr>
        <p:spPr>
          <a:xfrm>
            <a:off x="609969" y="268756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B4C2A5-E443-4B2F-AFAB-E89877B7402F}"/>
              </a:ext>
            </a:extLst>
          </p:cNvPr>
          <p:cNvCxnSpPr/>
          <p:nvPr/>
        </p:nvCxnSpPr>
        <p:spPr>
          <a:xfrm flipV="1">
            <a:off x="9408693" y="416429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F370866-A625-4826-A602-CD86DFDC2671}"/>
              </a:ext>
            </a:extLst>
          </p:cNvPr>
          <p:cNvCxnSpPr/>
          <p:nvPr/>
        </p:nvCxnSpPr>
        <p:spPr>
          <a:xfrm flipV="1">
            <a:off x="9775738" y="268756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E18F20-7945-4DFC-B4FF-84A0BCE24B7A}"/>
              </a:ext>
            </a:extLst>
          </p:cNvPr>
          <p:cNvSpPr txBox="1"/>
          <p:nvPr/>
        </p:nvSpPr>
        <p:spPr>
          <a:xfrm>
            <a:off x="9839238" y="266700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11/24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47F24F-0B6B-40D7-AE62-1E12A2377EB0}"/>
              </a:ext>
            </a:extLst>
          </p:cNvPr>
          <p:cNvSpPr txBox="1"/>
          <p:nvPr/>
        </p:nvSpPr>
        <p:spPr>
          <a:xfrm>
            <a:off x="9434093" y="4541428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11/23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841DE0-1F03-4991-9CB3-E5A9B1654061}"/>
              </a:ext>
            </a:extLst>
          </p:cNvPr>
          <p:cNvSpPr txBox="1"/>
          <p:nvPr/>
        </p:nvSpPr>
        <p:spPr>
          <a:xfrm>
            <a:off x="7441207" y="5112426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CSS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디자인 및</a:t>
            </a:r>
            <a:b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스타일 통합 적용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EC483-B9C1-4B05-B6CA-71BE0C685555}"/>
              </a:ext>
            </a:extLst>
          </p:cNvPr>
          <p:cNvSpPr txBox="1"/>
          <p:nvPr/>
        </p:nvSpPr>
        <p:spPr>
          <a:xfrm>
            <a:off x="4752395" y="5019001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메인 페이지 </a:t>
            </a:r>
            <a:b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페이징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기능구현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6CC45E-168C-4CF6-B268-53CFA735459E}"/>
              </a:ext>
            </a:extLst>
          </p:cNvPr>
          <p:cNvSpPr txBox="1"/>
          <p:nvPr/>
        </p:nvSpPr>
        <p:spPr>
          <a:xfrm>
            <a:off x="9477113" y="5167802"/>
            <a:ext cx="198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PPT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제작 및 발표 준비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A419F1-137B-4045-9F2F-DC33293D4F91}"/>
              </a:ext>
            </a:extLst>
          </p:cNvPr>
          <p:cNvSpPr txBox="1"/>
          <p:nvPr/>
        </p:nvSpPr>
        <p:spPr>
          <a:xfrm>
            <a:off x="726372" y="310769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 구성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	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5B568-5784-4EBC-8F6D-B0DD8144FAB4}"/>
              </a:ext>
            </a:extLst>
          </p:cNvPr>
          <p:cNvSpPr txBox="1"/>
          <p:nvPr/>
        </p:nvSpPr>
        <p:spPr>
          <a:xfrm>
            <a:off x="709177" y="3449097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Mybatis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&amp;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공유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 및 기획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1C63A8-4191-4F0D-BB15-4F064E25042B}"/>
              </a:ext>
            </a:extLst>
          </p:cNvPr>
          <p:cNvSpPr txBox="1"/>
          <p:nvPr/>
        </p:nvSpPr>
        <p:spPr>
          <a:xfrm>
            <a:off x="5219034" y="3060580"/>
            <a:ext cx="2013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페이지에 필요한 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Ajex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 설계 및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76B30-9A5A-4087-AFB3-4E76A6F39B18}"/>
              </a:ext>
            </a:extLst>
          </p:cNvPr>
          <p:cNvSpPr txBox="1"/>
          <p:nvPr/>
        </p:nvSpPr>
        <p:spPr>
          <a:xfrm>
            <a:off x="7828779" y="310769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통합 과정 및</a:t>
            </a:r>
            <a:b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프로젝트 오류 수정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0D154B-53AE-4AE6-9E82-D0418D5E88AA}"/>
              </a:ext>
            </a:extLst>
          </p:cNvPr>
          <p:cNvSpPr txBox="1"/>
          <p:nvPr/>
        </p:nvSpPr>
        <p:spPr>
          <a:xfrm>
            <a:off x="9865364" y="310769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발표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1C4F11-1567-4586-B530-0A9F815C43A7}"/>
              </a:ext>
            </a:extLst>
          </p:cNvPr>
          <p:cNvSpPr txBox="1"/>
          <p:nvPr/>
        </p:nvSpPr>
        <p:spPr>
          <a:xfrm>
            <a:off x="3160292" y="3059832"/>
            <a:ext cx="1592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백앤드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설계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쿼리 작성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필요한 기능 학습</a:t>
            </a:r>
          </a:p>
        </p:txBody>
      </p:sp>
    </p:spTree>
    <p:extLst>
      <p:ext uri="{BB962C8B-B14F-4D97-AF65-F5344CB8AC3E}">
        <p14:creationId xmlns:p14="http://schemas.microsoft.com/office/powerpoint/2010/main" val="298498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E91C161-BB35-4A29-8330-F5FF0C7EC449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345997-82C1-4C6C-8B5A-0DEB42E83C71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292F2-F41D-441B-8B4D-0D3D2782C6AA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891FF2-B9FD-4203-AB71-33D27D72E42A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71FA1-00BE-42A5-800A-F70451DDDF6B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850E36-4679-4862-99D7-D4825C665BFF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99125-BD33-4EBB-B255-88CA524A9298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99297-FEDB-4832-AAA3-9126F670CAE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71A87-9E01-4874-AB2F-F50FA2334FAB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00EDB-08E8-489F-A865-DD386E8BEFF6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54B670-8DD9-4707-A3B4-8A881B9AAF3A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90E63-6EFF-4958-98D9-509573F53F30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5980A6-2DFA-4FB2-B869-DAEA04570A76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74C57-8C32-4380-962C-685C4DCF48D9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0377BD-8CB6-4199-A45F-7205D86A47D5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3B0B18-9ADB-467A-9A46-974747124BCC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4C8CC0-EA22-4A20-A6CF-BE7A7F0AFD78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694F51-77D1-4DCD-A616-B1A0E5D99195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28A13-3486-4A2B-9D45-D975FDBF6650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FDD9AC-A504-4113-9521-6C219297E6A8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44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0A01065-5439-4569-A6F5-5608D45781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88512" cy="68560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C03F52-2876-4C60-BA95-26B659FF5E16}"/>
              </a:ext>
            </a:extLst>
          </p:cNvPr>
          <p:cNvSpPr/>
          <p:nvPr/>
        </p:nvSpPr>
        <p:spPr>
          <a:xfrm>
            <a:off x="482600" y="4292600"/>
            <a:ext cx="5054600" cy="210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1B01A-7CB8-4EF6-95FA-D65D887FD872}"/>
              </a:ext>
            </a:extLst>
          </p:cNvPr>
          <p:cNvSpPr txBox="1"/>
          <p:nvPr/>
        </p:nvSpPr>
        <p:spPr>
          <a:xfrm>
            <a:off x="2372547" y="5162034"/>
            <a:ext cx="1274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+mj-ea"/>
                <a:ea typeface="+mj-ea"/>
              </a:rPr>
              <a:t>업무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53825-1AC3-49D4-BEB4-7F2E3BE535A0}"/>
              </a:ext>
            </a:extLst>
          </p:cNvPr>
          <p:cNvSpPr txBox="1"/>
          <p:nvPr/>
        </p:nvSpPr>
        <p:spPr>
          <a:xfrm>
            <a:off x="881753" y="4761924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Part 3-1,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BB3D0E-B889-4B04-9282-4C9772EF34A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9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박철규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갈매기형 수장 5">
            <a:extLst>
              <a:ext uri="{FF2B5EF4-FFF2-40B4-BE49-F238E27FC236}">
                <a16:creationId xmlns:a16="http://schemas.microsoft.com/office/drawing/2014/main" id="{F9E1372F-DC04-42CE-A4B8-EFC127CF353B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갈매기형 수장 4">
            <a:extLst>
              <a:ext uri="{FF2B5EF4-FFF2-40B4-BE49-F238E27FC236}">
                <a16:creationId xmlns:a16="http://schemas.microsoft.com/office/drawing/2014/main" id="{7222756A-50DF-4A48-A649-EF0FA0B0C616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오각형 3">
            <a:extLst>
              <a:ext uri="{FF2B5EF4-FFF2-40B4-BE49-F238E27FC236}">
                <a16:creationId xmlns:a16="http://schemas.microsoft.com/office/drawing/2014/main" id="{EF349716-F5DB-4E4B-9B54-7082BDA03086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CBA50450-158D-432B-933A-C258A2841AE4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6E474C08-8F29-4532-94F2-13E09D847AC0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948BC0A3-CB0A-4373-AB7B-A5ED9A71D6C4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E50A62-A9B5-49C7-8E9B-652C82904C87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D24E53-E3D2-4D2A-AECF-798A5A81BF6B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204BF8-8239-41B4-B0BF-D32B0A45162E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2C70FA-C7FB-4529-AB28-27A2B0DC4EBC}"/>
              </a:ext>
            </a:extLst>
          </p:cNvPr>
          <p:cNvSpPr txBox="1"/>
          <p:nvPr/>
        </p:nvSpPr>
        <p:spPr>
          <a:xfrm>
            <a:off x="682340" y="3643601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분류별</a:t>
            </a:r>
            <a:r>
              <a:rPr lang="ko-KR" altLang="en-US" sz="2400" dirty="0">
                <a:solidFill>
                  <a:schemeClr val="bg1"/>
                </a:solidFill>
              </a:rPr>
              <a:t> 페이지 작성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D5CD5D-0679-49B6-91DE-005282F1B861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A7660-ABD0-04C5-EF98-59690AC50200}"/>
              </a:ext>
            </a:extLst>
          </p:cNvPr>
          <p:cNvSpPr txBox="1"/>
          <p:nvPr/>
        </p:nvSpPr>
        <p:spPr>
          <a:xfrm>
            <a:off x="4907523" y="3637022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분류별</a:t>
            </a:r>
            <a:r>
              <a:rPr lang="ko-KR" altLang="en-US" sz="2400" dirty="0">
                <a:solidFill>
                  <a:schemeClr val="bg1"/>
                </a:solidFill>
              </a:rPr>
              <a:t> 페이지 작성</a:t>
            </a:r>
          </a:p>
        </p:txBody>
      </p:sp>
    </p:spTree>
    <p:extLst>
      <p:ext uri="{BB962C8B-B14F-4D97-AF65-F5344CB8AC3E}">
        <p14:creationId xmlns:p14="http://schemas.microsoft.com/office/powerpoint/2010/main" val="375504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453C48-2DF3-4910-AED5-CA72E3120F9C}"/>
              </a:ext>
            </a:extLst>
          </p:cNvPr>
          <p:cNvSpPr/>
          <p:nvPr/>
        </p:nvSpPr>
        <p:spPr>
          <a:xfrm>
            <a:off x="203200" y="184150"/>
            <a:ext cx="11798300" cy="648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3CB6E6-8070-4A16-8637-95ED5A4EB0DD}"/>
              </a:ext>
            </a:extLst>
          </p:cNvPr>
          <p:cNvSpPr/>
          <p:nvPr/>
        </p:nvSpPr>
        <p:spPr>
          <a:xfrm>
            <a:off x="203201" y="184150"/>
            <a:ext cx="5892800" cy="648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AD1C7-9C80-49F9-8828-8F04E96DA49A}"/>
              </a:ext>
            </a:extLst>
          </p:cNvPr>
          <p:cNvSpPr txBox="1"/>
          <p:nvPr/>
        </p:nvSpPr>
        <p:spPr>
          <a:xfrm>
            <a:off x="7518400" y="3136612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243CC4-6BF3-4D85-E325-1ED4895F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61" y="655782"/>
            <a:ext cx="4550479" cy="57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1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3CB6E6-8070-4A16-8637-95ED5A4EB0DD}"/>
              </a:ext>
            </a:extLst>
          </p:cNvPr>
          <p:cNvSpPr/>
          <p:nvPr/>
        </p:nvSpPr>
        <p:spPr>
          <a:xfrm>
            <a:off x="6096000" y="184150"/>
            <a:ext cx="5892800" cy="648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53C48-2DF3-4910-AED5-CA72E3120F9C}"/>
              </a:ext>
            </a:extLst>
          </p:cNvPr>
          <p:cNvSpPr/>
          <p:nvPr/>
        </p:nvSpPr>
        <p:spPr>
          <a:xfrm>
            <a:off x="203200" y="184150"/>
            <a:ext cx="5892800" cy="648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9C52DF-DCC6-68DB-5ED1-7287E3A081E1}"/>
              </a:ext>
            </a:extLst>
          </p:cNvPr>
          <p:cNvSpPr/>
          <p:nvPr/>
        </p:nvSpPr>
        <p:spPr>
          <a:xfrm>
            <a:off x="614824" y="569343"/>
            <a:ext cx="10962352" cy="592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DFCBC28-6F24-2FD4-A7BB-0F7AA73C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48" y="651405"/>
            <a:ext cx="10601325" cy="4705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5943D-BD4E-9037-6AC4-E18B4A6A381E}"/>
              </a:ext>
            </a:extLst>
          </p:cNvPr>
          <p:cNvSpPr txBox="1"/>
          <p:nvPr/>
        </p:nvSpPr>
        <p:spPr>
          <a:xfrm>
            <a:off x="1500624" y="4800724"/>
            <a:ext cx="13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정보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37C00-698F-8236-D477-7E06FC310763}"/>
              </a:ext>
            </a:extLst>
          </p:cNvPr>
          <p:cNvSpPr txBox="1"/>
          <p:nvPr/>
        </p:nvSpPr>
        <p:spPr>
          <a:xfrm>
            <a:off x="448131" y="5356755"/>
            <a:ext cx="3424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트리거</a:t>
            </a:r>
            <a:r>
              <a:rPr lang="en-US" altLang="ko-KR" sz="1000" dirty="0"/>
              <a:t>(</a:t>
            </a:r>
            <a:r>
              <a:rPr lang="ko-KR" altLang="en-US" sz="1000" dirty="0"/>
              <a:t>제약조건</a:t>
            </a:r>
            <a:r>
              <a:rPr lang="en-US" altLang="ko-KR" sz="1000" dirty="0"/>
              <a:t>)</a:t>
            </a:r>
            <a:r>
              <a:rPr lang="ko-KR" altLang="en-US" sz="1000" dirty="0"/>
              <a:t>를 통해서 </a:t>
            </a:r>
            <a:r>
              <a:rPr lang="en-US" altLang="ko-KR" sz="1000" dirty="0"/>
              <a:t>alarm  , </a:t>
            </a:r>
            <a:r>
              <a:rPr lang="en-US" altLang="ko-KR" sz="1000" dirty="0" err="1"/>
              <a:t>qna</a:t>
            </a:r>
            <a:r>
              <a:rPr lang="en-US" altLang="ko-KR" sz="1000" dirty="0"/>
              <a:t>  ,</a:t>
            </a:r>
            <a:r>
              <a:rPr lang="en-US" altLang="ko-KR" sz="1000" dirty="0" err="1"/>
              <a:t>p_reply</a:t>
            </a:r>
            <a:r>
              <a:rPr lang="en-US" altLang="ko-KR" sz="1000" dirty="0"/>
              <a:t> , </a:t>
            </a:r>
            <a:r>
              <a:rPr lang="ko-KR" altLang="en-US" sz="1000" dirty="0"/>
              <a:t>   </a:t>
            </a:r>
            <a:r>
              <a:rPr lang="en-US" altLang="ko-KR" sz="1000" dirty="0"/>
              <a:t>admin </a:t>
            </a:r>
            <a:r>
              <a:rPr lang="ko-KR" altLang="en-US" sz="1000" dirty="0"/>
              <a:t>테이블의 작성자들을 자동 </a:t>
            </a:r>
            <a:r>
              <a:rPr lang="en-US" altLang="ko-KR" sz="1000" dirty="0"/>
              <a:t>update</a:t>
            </a:r>
            <a:r>
              <a:rPr lang="ko-KR" altLang="en-US" sz="1000" dirty="0"/>
              <a:t>하게 설정함</a:t>
            </a:r>
            <a:r>
              <a:rPr lang="en-US" altLang="ko-KR" sz="1000" dirty="0"/>
              <a:t>                </a:t>
            </a:r>
          </a:p>
          <a:p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3AD93-F4D0-701E-E9FD-BB6E661FC17A}"/>
              </a:ext>
            </a:extLst>
          </p:cNvPr>
          <p:cNvSpPr txBox="1"/>
          <p:nvPr/>
        </p:nvSpPr>
        <p:spPr>
          <a:xfrm>
            <a:off x="3166535" y="4270075"/>
            <a:ext cx="239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자유게시판의</a:t>
            </a:r>
            <a:r>
              <a:rPr lang="en-US" altLang="ko-KR" sz="1200" dirty="0"/>
              <a:t>)</a:t>
            </a:r>
          </a:p>
          <a:p>
            <a:pPr algn="ctr"/>
            <a:r>
              <a:rPr lang="ko-KR" altLang="en-US" sz="1200" dirty="0"/>
              <a:t>댓글</a:t>
            </a:r>
            <a:r>
              <a:rPr lang="en-US" altLang="ko-KR" sz="1200" dirty="0"/>
              <a:t>,</a:t>
            </a:r>
            <a:r>
              <a:rPr lang="ko-KR" altLang="en-US" sz="1200" dirty="0"/>
              <a:t>대 댓글 테이블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52F4D-EA5E-C337-9992-C59ABF871525}"/>
              </a:ext>
            </a:extLst>
          </p:cNvPr>
          <p:cNvSpPr txBox="1"/>
          <p:nvPr/>
        </p:nvSpPr>
        <p:spPr>
          <a:xfrm>
            <a:off x="5468722" y="4362407"/>
            <a:ext cx="239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자유게시판 테이블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EF55C-3602-2872-4F99-E2E110BE51DC}"/>
              </a:ext>
            </a:extLst>
          </p:cNvPr>
          <p:cNvSpPr txBox="1"/>
          <p:nvPr/>
        </p:nvSpPr>
        <p:spPr>
          <a:xfrm>
            <a:off x="7350347" y="4483651"/>
            <a:ext cx="2398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Qna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68488B-07FE-31D3-9DA6-42795AE90C81}"/>
              </a:ext>
            </a:extLst>
          </p:cNvPr>
          <p:cNvSpPr txBox="1"/>
          <p:nvPr/>
        </p:nvSpPr>
        <p:spPr>
          <a:xfrm>
            <a:off x="9179033" y="4296900"/>
            <a:ext cx="239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알람 테이블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 내게 단 글을 확인하기 위함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87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박성헌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5D5CD5D-0679-49B6-91DE-005282F1B861}"/>
              </a:ext>
            </a:extLst>
          </p:cNvPr>
          <p:cNvSpPr txBox="1"/>
          <p:nvPr/>
        </p:nvSpPr>
        <p:spPr>
          <a:xfrm>
            <a:off x="8708744" y="3621916"/>
            <a:ext cx="201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C6C3B6-FBF6-1EA7-FD11-8B2446ABEC38}"/>
              </a:ext>
            </a:extLst>
          </p:cNvPr>
          <p:cNvSpPr/>
          <p:nvPr/>
        </p:nvSpPr>
        <p:spPr>
          <a:xfrm>
            <a:off x="2201472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정 규식 표현법을 통해    올바른 값을 적었는지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아이디 중복체크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3.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비밀번호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8EC120-1281-7F24-6DEC-B6465A8631CB}"/>
              </a:ext>
            </a:extLst>
          </p:cNvPr>
          <p:cNvSpPr/>
          <p:nvPr/>
        </p:nvSpPr>
        <p:spPr>
          <a:xfrm>
            <a:off x="2201472" y="2104229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회원가입 유효성검사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6A4B45-4144-61D2-F863-E4CD745A1511}"/>
              </a:ext>
            </a:extLst>
          </p:cNvPr>
          <p:cNvSpPr/>
          <p:nvPr/>
        </p:nvSpPr>
        <p:spPr>
          <a:xfrm>
            <a:off x="4960030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이메일을 통해서 아이디 찾기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아이디와 이메일을 통해서 비밀번호 찾기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3.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로그인 시 체크 후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Id ,nickname ,grade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값을 </a:t>
            </a:r>
            <a:r>
              <a:rPr lang="en-US" altLang="ko-KR" sz="1400" dirty="0" err="1">
                <a:solidFill>
                  <a:schemeClr val="tx1"/>
                </a:solidFill>
              </a:rPr>
              <a:t>seccesion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에 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0BD31D-804F-E936-7E8E-AC13D571AE04}"/>
              </a:ext>
            </a:extLst>
          </p:cNvPr>
          <p:cNvSpPr/>
          <p:nvPr/>
        </p:nvSpPr>
        <p:spPr>
          <a:xfrm>
            <a:off x="7688018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일반회원 </a:t>
            </a:r>
            <a:r>
              <a:rPr lang="en-US" altLang="ko-KR" sz="1400" dirty="0">
                <a:solidFill>
                  <a:schemeClr val="tx1"/>
                </a:solidFill>
              </a:rPr>
              <a:t>=</a:t>
            </a:r>
            <a:r>
              <a:rPr lang="ko-KR" altLang="en-US" sz="1400" dirty="0">
                <a:solidFill>
                  <a:schemeClr val="tx1"/>
                </a:solidFill>
              </a:rPr>
              <a:t>내 정보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admin =</a:t>
            </a:r>
            <a:r>
              <a:rPr lang="ko-KR" altLang="en-US" sz="1400" dirty="0">
                <a:solidFill>
                  <a:schemeClr val="tx1"/>
                </a:solidFill>
              </a:rPr>
              <a:t>회원 정보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회원 정보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수정 밑 내 활동보기 구현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sz="1400" dirty="0">
                <a:solidFill>
                  <a:schemeClr val="tx1"/>
                </a:solidFill>
              </a:rPr>
              <a:t>Admin </a:t>
            </a:r>
            <a:r>
              <a:rPr lang="ko-KR" altLang="en-US" sz="1400" dirty="0">
                <a:solidFill>
                  <a:schemeClr val="tx1"/>
                </a:solidFill>
              </a:rPr>
              <a:t>회원삭제 기능 구현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D0D259-3E96-1930-A514-84F9A2555495}"/>
              </a:ext>
            </a:extLst>
          </p:cNvPr>
          <p:cNvSpPr txBox="1"/>
          <p:nvPr/>
        </p:nvSpPr>
        <p:spPr>
          <a:xfrm>
            <a:off x="4375980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205B2-A557-6591-2603-77C49E85FC3C}"/>
              </a:ext>
            </a:extLst>
          </p:cNvPr>
          <p:cNvSpPr txBox="1"/>
          <p:nvPr/>
        </p:nvSpPr>
        <p:spPr>
          <a:xfrm>
            <a:off x="7150184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974E52-11B2-C19F-969A-62101E01838D}"/>
              </a:ext>
            </a:extLst>
          </p:cNvPr>
          <p:cNvSpPr/>
          <p:nvPr/>
        </p:nvSpPr>
        <p:spPr>
          <a:xfrm>
            <a:off x="7688016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마이페이지</a:t>
            </a:r>
            <a:r>
              <a:rPr lang="en-US" altLang="ko-KR" sz="1400" dirty="0">
                <a:solidFill>
                  <a:srgbClr val="FF0000"/>
                </a:solidFill>
              </a:rPr>
              <a:t>,admin</a:t>
            </a:r>
            <a:r>
              <a:rPr lang="ko-KR" altLang="en-US" sz="1400" dirty="0">
                <a:solidFill>
                  <a:srgbClr val="FF0000"/>
                </a:solidFill>
              </a:rPr>
              <a:t>페이지 구현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4952FF-80EE-5E72-F7FD-E274B9A4994E}"/>
              </a:ext>
            </a:extLst>
          </p:cNvPr>
          <p:cNvSpPr/>
          <p:nvPr/>
        </p:nvSpPr>
        <p:spPr>
          <a:xfrm>
            <a:off x="4960029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로그인 구현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아이디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비밀번호 찾기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 폼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4A72C54-3C81-21DA-B071-1FF449DF0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48" y="1662605"/>
            <a:ext cx="10726351" cy="4331795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0EC1C2-C9FE-4340-CB68-CF384F81ACC2}"/>
              </a:ext>
            </a:extLst>
          </p:cNvPr>
          <p:cNvSpPr/>
          <p:nvPr/>
        </p:nvSpPr>
        <p:spPr>
          <a:xfrm>
            <a:off x="1801092" y="2275955"/>
            <a:ext cx="4008582" cy="313142"/>
          </a:xfrm>
          <a:prstGeom prst="round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03E791A-A41D-4790-624D-5BC0BC58434E}"/>
              </a:ext>
            </a:extLst>
          </p:cNvPr>
          <p:cNvCxnSpPr>
            <a:cxnSpLocks/>
          </p:cNvCxnSpPr>
          <p:nvPr/>
        </p:nvCxnSpPr>
        <p:spPr>
          <a:xfrm>
            <a:off x="1772419" y="2589097"/>
            <a:ext cx="5283200" cy="0"/>
          </a:xfrm>
          <a:prstGeom prst="straightConnector1">
            <a:avLst/>
          </a:prstGeom>
          <a:ln w="95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40F6D9-F098-D538-A5FD-50B528D7D23B}"/>
              </a:ext>
            </a:extLst>
          </p:cNvPr>
          <p:cNvSpPr txBox="1"/>
          <p:nvPr/>
        </p:nvSpPr>
        <p:spPr>
          <a:xfrm>
            <a:off x="7055619" y="2462139"/>
            <a:ext cx="4437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클릭 시 </a:t>
            </a:r>
            <a:r>
              <a:rPr lang="en-US" altLang="ko-KR" sz="1050" dirty="0">
                <a:solidFill>
                  <a:schemeClr val="bg1"/>
                </a:solidFill>
              </a:rPr>
              <a:t>Hidden</a:t>
            </a:r>
            <a:r>
              <a:rPr lang="ko-KR" altLang="en-US" sz="1050" dirty="0">
                <a:solidFill>
                  <a:schemeClr val="bg1"/>
                </a:solidFill>
              </a:rPr>
              <a:t>속성을 이용해서 회원가입</a:t>
            </a:r>
            <a:r>
              <a:rPr lang="en-US" altLang="ko-KR" sz="1050" dirty="0">
                <a:solidFill>
                  <a:schemeClr val="bg1"/>
                </a:solidFill>
              </a:rPr>
              <a:t>,</a:t>
            </a:r>
            <a:r>
              <a:rPr lang="ko-KR" altLang="en-US" sz="1050" dirty="0">
                <a:solidFill>
                  <a:schemeClr val="bg1"/>
                </a:solidFill>
              </a:rPr>
              <a:t>로그인이 보이게 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CDEEB-81CF-2434-561C-E61A0850FA2F}"/>
              </a:ext>
            </a:extLst>
          </p:cNvPr>
          <p:cNvSpPr/>
          <p:nvPr/>
        </p:nvSpPr>
        <p:spPr>
          <a:xfrm>
            <a:off x="1597891" y="2946400"/>
            <a:ext cx="6567054" cy="48260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030D42-813E-FA49-79DF-D6840E0996CC}"/>
              </a:ext>
            </a:extLst>
          </p:cNvPr>
          <p:cNvSpPr/>
          <p:nvPr/>
        </p:nvSpPr>
        <p:spPr>
          <a:xfrm>
            <a:off x="1597891" y="3449820"/>
            <a:ext cx="9978208" cy="1503227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5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19687ADF-965C-C4DE-ED11-4A68961AC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42" y="1664915"/>
            <a:ext cx="11112500" cy="1887854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658856-F1D7-8A3F-BAAB-813D7AFAB081}"/>
              </a:ext>
            </a:extLst>
          </p:cNvPr>
          <p:cNvSpPr/>
          <p:nvPr/>
        </p:nvSpPr>
        <p:spPr>
          <a:xfrm>
            <a:off x="6932401" y="1847273"/>
            <a:ext cx="687599" cy="1754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FB3151-A2B0-03AA-C692-D5688207D56E}"/>
              </a:ext>
            </a:extLst>
          </p:cNvPr>
          <p:cNvSpPr/>
          <p:nvPr/>
        </p:nvSpPr>
        <p:spPr>
          <a:xfrm>
            <a:off x="7276200" y="2011219"/>
            <a:ext cx="897982" cy="1253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B5865F6-262A-7C1D-6928-A1DD108C010D}"/>
              </a:ext>
            </a:extLst>
          </p:cNvPr>
          <p:cNvSpPr/>
          <p:nvPr/>
        </p:nvSpPr>
        <p:spPr>
          <a:xfrm>
            <a:off x="6760501" y="2130723"/>
            <a:ext cx="687599" cy="1754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08A7F7-05C9-9FF2-A908-02FD06A97EE9}"/>
              </a:ext>
            </a:extLst>
          </p:cNvPr>
          <p:cNvSpPr/>
          <p:nvPr/>
        </p:nvSpPr>
        <p:spPr>
          <a:xfrm>
            <a:off x="7381391" y="2558296"/>
            <a:ext cx="687599" cy="1754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AEA7F8-53B0-E0B0-3062-0EA8265CE7D0}"/>
              </a:ext>
            </a:extLst>
          </p:cNvPr>
          <p:cNvSpPr/>
          <p:nvPr/>
        </p:nvSpPr>
        <p:spPr>
          <a:xfrm>
            <a:off x="7725190" y="2834021"/>
            <a:ext cx="792791" cy="1754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9BC1B56-D50D-CC04-46D5-2552BB6EA797}"/>
              </a:ext>
            </a:extLst>
          </p:cNvPr>
          <p:cNvSpPr/>
          <p:nvPr/>
        </p:nvSpPr>
        <p:spPr>
          <a:xfrm>
            <a:off x="7830382" y="2953491"/>
            <a:ext cx="687599" cy="1754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688981-2B8B-44E5-9B19-E51F0A260519}"/>
              </a:ext>
            </a:extLst>
          </p:cNvPr>
          <p:cNvSpPr/>
          <p:nvPr/>
        </p:nvSpPr>
        <p:spPr>
          <a:xfrm>
            <a:off x="5861234" y="3130332"/>
            <a:ext cx="899267" cy="1855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1773998" y="3733213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Oninput</a:t>
            </a:r>
            <a:r>
              <a:rPr lang="ko-KR" altLang="en-US" sz="1400" dirty="0">
                <a:solidFill>
                  <a:schemeClr val="tx1"/>
                </a:solidFill>
              </a:rPr>
              <a:t>을 통해 즉각적으로 체크를 한다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정 규식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중복체크를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* </a:t>
            </a:r>
            <a:r>
              <a:rPr lang="ko-KR" altLang="en-US" sz="1200" dirty="0">
                <a:solidFill>
                  <a:schemeClr val="tx1"/>
                </a:solidFill>
              </a:rPr>
              <a:t>통과 못 했을 때 </a:t>
            </a:r>
            <a:r>
              <a:rPr lang="en-US" altLang="ko-KR" sz="1200" dirty="0">
                <a:solidFill>
                  <a:schemeClr val="tx1"/>
                </a:solidFill>
              </a:rPr>
              <a:t>var check…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* </a:t>
            </a:r>
            <a:r>
              <a:rPr lang="ko-KR" altLang="en-US" sz="1200" dirty="0">
                <a:solidFill>
                  <a:schemeClr val="tx1"/>
                </a:solidFill>
              </a:rPr>
              <a:t>통과 했을 때  </a:t>
            </a:r>
            <a:r>
              <a:rPr lang="en-US" altLang="ko-KR" sz="1200" dirty="0">
                <a:solidFill>
                  <a:schemeClr val="tx1"/>
                </a:solidFill>
              </a:rPr>
              <a:t>var check… </a:t>
            </a:r>
            <a:r>
              <a:rPr lang="ko-KR" altLang="en-US" sz="1200" dirty="0">
                <a:solidFill>
                  <a:schemeClr val="tx1"/>
                </a:solidFill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</a:rPr>
              <a:t> 1</a:t>
            </a:r>
            <a:r>
              <a:rPr lang="ko-KR" altLang="en-US" sz="1200" dirty="0">
                <a:solidFill>
                  <a:schemeClr val="tx1"/>
                </a:solidFill>
              </a:rPr>
              <a:t>로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1773998" y="3733213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Check…(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B907DB-5ACE-5133-A7B0-34ABC15E4C31}"/>
              </a:ext>
            </a:extLst>
          </p:cNvPr>
          <p:cNvSpPr txBox="1"/>
          <p:nvPr/>
        </p:nvSpPr>
        <p:spPr>
          <a:xfrm>
            <a:off x="4228198" y="482375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3C9D49-18AB-3F89-2A7C-612510D752BE}"/>
              </a:ext>
            </a:extLst>
          </p:cNvPr>
          <p:cNvSpPr txBox="1"/>
          <p:nvPr/>
        </p:nvSpPr>
        <p:spPr>
          <a:xfrm>
            <a:off x="7876136" y="48122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5121328" y="3744686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var check… </a:t>
            </a:r>
            <a:r>
              <a:rPr lang="ko-KR" altLang="en-US" sz="1400" dirty="0">
                <a:solidFill>
                  <a:schemeClr val="tx1"/>
                </a:solidFill>
              </a:rPr>
              <a:t>들이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모두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ko-KR" altLang="en-US" sz="1400" dirty="0" err="1">
                <a:solidFill>
                  <a:schemeClr val="tx1"/>
                </a:solidFill>
              </a:rPr>
              <a:t>되었을때</a:t>
            </a:r>
            <a:r>
              <a:rPr lang="ko-KR" altLang="en-US" sz="1400" dirty="0">
                <a:solidFill>
                  <a:schemeClr val="tx1"/>
                </a:solidFill>
              </a:rPr>
              <a:t> 버튼 작동시킴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5121327" y="3744686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activateSignupbtn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1FA5C-19A6-840C-5930-D4C79D8CDA61}"/>
              </a:ext>
            </a:extLst>
          </p:cNvPr>
          <p:cNvSpPr/>
          <p:nvPr/>
        </p:nvSpPr>
        <p:spPr>
          <a:xfrm>
            <a:off x="8760038" y="3756486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각 클래스의 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en-US" altLang="ko-KR" sz="1400" dirty="0" err="1">
                <a:solidFill>
                  <a:schemeClr val="tx1"/>
                </a:solidFill>
              </a:rPr>
              <a:t>val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{key : value)</a:t>
            </a:r>
            <a:r>
              <a:rPr lang="ko-KR" altLang="en-US" sz="1400" dirty="0">
                <a:solidFill>
                  <a:schemeClr val="tx1"/>
                </a:solidFill>
              </a:rPr>
              <a:t>로 담아 넘겨주어 회원가입 한다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1AC56A-772B-E58C-ACCA-C2C624D11C27}"/>
              </a:ext>
            </a:extLst>
          </p:cNvPr>
          <p:cNvSpPr/>
          <p:nvPr/>
        </p:nvSpPr>
        <p:spPr>
          <a:xfrm>
            <a:off x="8760037" y="3756486"/>
            <a:ext cx="2041451" cy="604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Ajax</a:t>
            </a:r>
            <a:r>
              <a:rPr lang="ko-KR" altLang="en-US" sz="1400" dirty="0">
                <a:solidFill>
                  <a:schemeClr val="tx1"/>
                </a:solidFill>
              </a:rPr>
              <a:t>를 통해 </a:t>
            </a:r>
            <a:r>
              <a:rPr lang="en-US" altLang="ko-KR" sz="1400" dirty="0">
                <a:solidFill>
                  <a:schemeClr val="tx1"/>
                </a:solidFill>
              </a:rPr>
              <a:t>insert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1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11FAEA52-C09F-4B62-9367-30C95BD3AA13}"/>
              </a:ext>
            </a:extLst>
          </p:cNvPr>
          <p:cNvSpPr/>
          <p:nvPr/>
        </p:nvSpPr>
        <p:spPr>
          <a:xfrm>
            <a:off x="165098" y="139700"/>
            <a:ext cx="11861802" cy="657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B410CF-136E-404C-86DF-FA0F09446423}"/>
              </a:ext>
            </a:extLst>
          </p:cNvPr>
          <p:cNvCxnSpPr>
            <a:cxnSpLocks/>
          </p:cNvCxnSpPr>
          <p:nvPr/>
        </p:nvCxnSpPr>
        <p:spPr>
          <a:xfrm>
            <a:off x="647700" y="1858298"/>
            <a:ext cx="1082543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650C28-F877-4F25-A9D6-C46EDD2799F0}"/>
              </a:ext>
            </a:extLst>
          </p:cNvPr>
          <p:cNvSpPr txBox="1"/>
          <p:nvPr/>
        </p:nvSpPr>
        <p:spPr>
          <a:xfrm>
            <a:off x="647700" y="113382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4900D-3A4A-4573-93BF-C742D86C0092}"/>
              </a:ext>
            </a:extLst>
          </p:cNvPr>
          <p:cNvSpPr txBox="1"/>
          <p:nvPr/>
        </p:nvSpPr>
        <p:spPr>
          <a:xfrm>
            <a:off x="1028700" y="2533882"/>
            <a:ext cx="55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2E1D4-D4BC-4FF9-876C-F4A6F954202C}"/>
              </a:ext>
            </a:extLst>
          </p:cNvPr>
          <p:cNvSpPr txBox="1"/>
          <p:nvPr/>
        </p:nvSpPr>
        <p:spPr>
          <a:xfrm>
            <a:off x="1993900" y="2557411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DA99-6BF9-4D07-80D6-4DAEFD587F1A}"/>
              </a:ext>
            </a:extLst>
          </p:cNvPr>
          <p:cNvSpPr txBox="1"/>
          <p:nvPr/>
        </p:nvSpPr>
        <p:spPr>
          <a:xfrm>
            <a:off x="6060416" y="2531204"/>
            <a:ext cx="55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DD2B8-C8E0-4466-A8AB-6F2E78DCE90F}"/>
              </a:ext>
            </a:extLst>
          </p:cNvPr>
          <p:cNvSpPr txBox="1"/>
          <p:nvPr/>
        </p:nvSpPr>
        <p:spPr>
          <a:xfrm>
            <a:off x="7889218" y="2557411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1D821-13C2-492B-A20E-B7CEAC26F08D}"/>
              </a:ext>
            </a:extLst>
          </p:cNvPr>
          <p:cNvSpPr txBox="1"/>
          <p:nvPr/>
        </p:nvSpPr>
        <p:spPr>
          <a:xfrm>
            <a:off x="1028700" y="4346832"/>
            <a:ext cx="55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CFBF2-5BB7-4A81-A5BF-C19A1EDC54B8}"/>
              </a:ext>
            </a:extLst>
          </p:cNvPr>
          <p:cNvSpPr txBox="1"/>
          <p:nvPr/>
        </p:nvSpPr>
        <p:spPr>
          <a:xfrm>
            <a:off x="2030033" y="434683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655CA48-AF98-4669-9757-9436F9B065C1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4951491-200A-4C69-A353-DAC64E76C3E2}"/>
              </a:ext>
            </a:extLst>
          </p:cNvPr>
          <p:cNvSpPr/>
          <p:nvPr/>
        </p:nvSpPr>
        <p:spPr>
          <a:xfrm>
            <a:off x="165097" y="144982"/>
            <a:ext cx="11861801" cy="634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671A94A-0B27-432C-8079-AAFC40888BE2}"/>
              </a:ext>
            </a:extLst>
          </p:cNvPr>
          <p:cNvSpPr txBox="1"/>
          <p:nvPr/>
        </p:nvSpPr>
        <p:spPr>
          <a:xfrm>
            <a:off x="1579365" y="1299665"/>
            <a:ext cx="2317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 table of contents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A56C00-A31A-007D-8B1E-C90E497095CD}"/>
              </a:ext>
            </a:extLst>
          </p:cNvPr>
          <p:cNvSpPr txBox="1"/>
          <p:nvPr/>
        </p:nvSpPr>
        <p:spPr>
          <a:xfrm>
            <a:off x="6060416" y="4343213"/>
            <a:ext cx="55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536EF-690E-F91E-D418-5A4FBC28EAC7}"/>
              </a:ext>
            </a:extLst>
          </p:cNvPr>
          <p:cNvSpPr txBox="1"/>
          <p:nvPr/>
        </p:nvSpPr>
        <p:spPr>
          <a:xfrm>
            <a:off x="7889218" y="434321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결과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0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7D52684-D262-78FC-78C5-CD1D054D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7" y="1678004"/>
            <a:ext cx="8806394" cy="38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5F2EBFD-7C33-8D9F-F72C-60B7926EA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8" y="1788046"/>
            <a:ext cx="7152411" cy="355629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1E041A-546D-BC1B-2183-8B5D9E358271}"/>
              </a:ext>
            </a:extLst>
          </p:cNvPr>
          <p:cNvCxnSpPr>
            <a:cxnSpLocks/>
          </p:cNvCxnSpPr>
          <p:nvPr/>
        </p:nvCxnSpPr>
        <p:spPr>
          <a:xfrm>
            <a:off x="2018655" y="2900217"/>
            <a:ext cx="545991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7205F8-D97C-C0F9-1C0E-399782FC6217}"/>
              </a:ext>
            </a:extLst>
          </p:cNvPr>
          <p:cNvSpPr txBox="1"/>
          <p:nvPr/>
        </p:nvSpPr>
        <p:spPr>
          <a:xfrm>
            <a:off x="7478566" y="2774914"/>
            <a:ext cx="4473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입력한 값이 정규표현식에 해당되지 않을 때와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18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자 이상이 넘을 때 </a:t>
            </a:r>
            <a:endParaRPr lang="ko-KR" altLang="en-US" sz="105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595D81D-B6A8-35BF-B503-172229CFD5FE}"/>
              </a:ext>
            </a:extLst>
          </p:cNvPr>
          <p:cNvCxnSpPr>
            <a:cxnSpLocks/>
          </p:cNvCxnSpPr>
          <p:nvPr/>
        </p:nvCxnSpPr>
        <p:spPr>
          <a:xfrm>
            <a:off x="2018655" y="3808535"/>
            <a:ext cx="566138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9EE8B4-F5FF-7D62-975C-E5F93A905869}"/>
              </a:ext>
            </a:extLst>
          </p:cNvPr>
          <p:cNvSpPr txBox="1"/>
          <p:nvPr/>
        </p:nvSpPr>
        <p:spPr>
          <a:xfrm>
            <a:off x="7657537" y="3681577"/>
            <a:ext cx="4473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회원 가입 전 값들 체크하기 위해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(0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은 불가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, 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은 가능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7234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688981-2B8B-44E5-9B19-E51F0A260519}"/>
              </a:ext>
            </a:extLst>
          </p:cNvPr>
          <p:cNvSpPr/>
          <p:nvPr/>
        </p:nvSpPr>
        <p:spPr>
          <a:xfrm>
            <a:off x="4133991" y="3540991"/>
            <a:ext cx="899267" cy="1855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BC9E71-EB40-CDCF-06E1-C11F0B207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8" y="1510776"/>
            <a:ext cx="5580993" cy="504915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4056F9F-F77E-8A34-83F9-AD462756A963}"/>
              </a:ext>
            </a:extLst>
          </p:cNvPr>
          <p:cNvCxnSpPr/>
          <p:nvPr/>
        </p:nvCxnSpPr>
        <p:spPr>
          <a:xfrm>
            <a:off x="1782618" y="2318327"/>
            <a:ext cx="491374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8D97E5-28C5-B3DB-0597-FD425CB84CDC}"/>
              </a:ext>
            </a:extLst>
          </p:cNvPr>
          <p:cNvSpPr txBox="1"/>
          <p:nvPr/>
        </p:nvSpPr>
        <p:spPr>
          <a:xfrm>
            <a:off x="6612605" y="2138671"/>
            <a:ext cx="49137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 : count(*)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사용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중복이 되면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1,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아니면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을 반환하는 함수를 구현했다</a:t>
            </a:r>
            <a:endParaRPr lang="ko-KR" altLang="en-US" sz="105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F3345D-F8A8-3BBF-7871-17CDA799D099}"/>
              </a:ext>
            </a:extLst>
          </p:cNvPr>
          <p:cNvCxnSpPr/>
          <p:nvPr/>
        </p:nvCxnSpPr>
        <p:spPr>
          <a:xfrm>
            <a:off x="1782618" y="4197927"/>
            <a:ext cx="491374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57ABB-3C88-EB9C-5A3F-E73899F7B9E4}"/>
              </a:ext>
            </a:extLst>
          </p:cNvPr>
          <p:cNvSpPr txBox="1"/>
          <p:nvPr/>
        </p:nvSpPr>
        <p:spPr>
          <a:xfrm>
            <a:off x="6807200" y="4035353"/>
            <a:ext cx="447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아이디가 중복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되었을때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에러 메시지를 띄운다</a:t>
            </a:r>
            <a:endParaRPr lang="ko-KR" altLang="en-US" sz="1050" dirty="0"/>
          </a:p>
          <a:p>
            <a:endParaRPr lang="ko-KR" altLang="en-US" sz="1050" dirty="0">
              <a:solidFill>
                <a:srgbClr val="6699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DFA509-C4AE-3314-6A77-6BBACB85F92D}"/>
              </a:ext>
            </a:extLst>
          </p:cNvPr>
          <p:cNvCxnSpPr/>
          <p:nvPr/>
        </p:nvCxnSpPr>
        <p:spPr>
          <a:xfrm>
            <a:off x="1782618" y="6077527"/>
            <a:ext cx="491374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563433-B488-647C-31A9-06C85E893E07}"/>
              </a:ext>
            </a:extLst>
          </p:cNvPr>
          <p:cNvSpPr txBox="1"/>
          <p:nvPr/>
        </p:nvSpPr>
        <p:spPr>
          <a:xfrm>
            <a:off x="6696364" y="5950569"/>
            <a:ext cx="447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유효성체크와 중복체크에 완료하면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Check…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로 선언</a:t>
            </a:r>
            <a:endParaRPr lang="ko-KR" altLang="en-US" sz="1050" dirty="0">
              <a:solidFill>
                <a:srgbClr val="66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CE4D0-1F2C-0888-6080-F857AB24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1774789"/>
            <a:ext cx="7998691" cy="3820334"/>
          </a:xfrm>
          <a:prstGeom prst="rect">
            <a:avLst/>
          </a:prstGeom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4056F9F-F77E-8A34-83F9-AD462756A963}"/>
              </a:ext>
            </a:extLst>
          </p:cNvPr>
          <p:cNvCxnSpPr>
            <a:cxnSpLocks/>
          </p:cNvCxnSpPr>
          <p:nvPr/>
        </p:nvCxnSpPr>
        <p:spPr>
          <a:xfrm>
            <a:off x="1644072" y="2890980"/>
            <a:ext cx="697343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8D97E5-28C5-B3DB-0597-FD425CB84CDC}"/>
              </a:ext>
            </a:extLst>
          </p:cNvPr>
          <p:cNvSpPr txBox="1"/>
          <p:nvPr/>
        </p:nvSpPr>
        <p:spPr>
          <a:xfrm>
            <a:off x="8543617" y="2764023"/>
            <a:ext cx="4913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모든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…Check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이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되었을때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버튼이 활성화된다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F3345D-F8A8-3BBF-7871-17CDA799D099}"/>
              </a:ext>
            </a:extLst>
          </p:cNvPr>
          <p:cNvCxnSpPr>
            <a:cxnSpLocks/>
          </p:cNvCxnSpPr>
          <p:nvPr/>
        </p:nvCxnSpPr>
        <p:spPr>
          <a:xfrm>
            <a:off x="1473764" y="3442854"/>
            <a:ext cx="759571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57ABB-3C88-EB9C-5A3F-E73899F7B9E4}"/>
              </a:ext>
            </a:extLst>
          </p:cNvPr>
          <p:cNvSpPr txBox="1"/>
          <p:nvPr/>
        </p:nvSpPr>
        <p:spPr>
          <a:xfrm>
            <a:off x="9069478" y="3321221"/>
            <a:ext cx="447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회원가입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실행</a:t>
            </a:r>
            <a:endParaRPr lang="ko-KR" altLang="en-US" sz="1050" dirty="0"/>
          </a:p>
          <a:p>
            <a:endParaRPr lang="ko-KR" altLang="en-US" sz="1050" dirty="0">
              <a:solidFill>
                <a:srgbClr val="66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AA75E-3287-908F-B569-C6279F38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76" y="1574275"/>
            <a:ext cx="5784759" cy="492215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1.3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8D97E5-28C5-B3DB-0597-FD425CB84CDC}"/>
              </a:ext>
            </a:extLst>
          </p:cNvPr>
          <p:cNvSpPr txBox="1"/>
          <p:nvPr/>
        </p:nvSpPr>
        <p:spPr>
          <a:xfrm>
            <a:off x="7278254" y="2265259"/>
            <a:ext cx="4913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Input.val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을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data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로 넘겨서 회원가입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1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379176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회원가입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유효성 검사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시현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456DCC0-6041-4903-78AD-3348D885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0" y="1589551"/>
            <a:ext cx="3938164" cy="46335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6375F7-67F5-3515-18D8-6127725F94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17" y="3751790"/>
            <a:ext cx="2586028" cy="43193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A845F77-B931-E96F-001D-DC2ADF0E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01" y="1574200"/>
            <a:ext cx="4106159" cy="4594263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C7A503-321D-B4C9-B5D7-A34E4CD1CE01}"/>
              </a:ext>
            </a:extLst>
          </p:cNvPr>
          <p:cNvSpPr/>
          <p:nvPr/>
        </p:nvSpPr>
        <p:spPr>
          <a:xfrm>
            <a:off x="5045513" y="4057740"/>
            <a:ext cx="1947212" cy="2519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1773998" y="3733213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값을 받아서 확인하고 </a:t>
            </a:r>
            <a:r>
              <a:rPr lang="en-US" altLang="ko-KR" sz="1400" dirty="0" err="1">
                <a:solidFill>
                  <a:schemeClr val="tx1"/>
                </a:solidFill>
              </a:rPr>
              <a:t>session.set</a:t>
            </a:r>
            <a:r>
              <a:rPr lang="en-US" altLang="ko-KR" sz="1400" dirty="0">
                <a:solidFill>
                  <a:schemeClr val="tx1"/>
                </a:solidFill>
              </a:rPr>
              <a:t>..</a:t>
            </a:r>
            <a:r>
              <a:rPr lang="ko-KR" altLang="en-US" sz="1400" dirty="0">
                <a:solidFill>
                  <a:schemeClr val="tx1"/>
                </a:solidFill>
              </a:rPr>
              <a:t>한다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1773998" y="3733213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로그인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확인 후 </a:t>
            </a:r>
            <a:r>
              <a:rPr lang="en-US" altLang="ko-KR" sz="1100" dirty="0">
                <a:solidFill>
                  <a:schemeClr val="tx1"/>
                </a:solidFill>
              </a:rPr>
              <a:t>session</a:t>
            </a:r>
            <a:r>
              <a:rPr lang="ko-KR" altLang="en-US" sz="1100" dirty="0">
                <a:solidFill>
                  <a:schemeClr val="tx1"/>
                </a:solidFill>
              </a:rPr>
              <a:t>담기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B907DB-5ACE-5133-A7B0-34ABC15E4C31}"/>
              </a:ext>
            </a:extLst>
          </p:cNvPr>
          <p:cNvSpPr txBox="1"/>
          <p:nvPr/>
        </p:nvSpPr>
        <p:spPr>
          <a:xfrm>
            <a:off x="4228198" y="482375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3C9D49-18AB-3F89-2A7C-612510D752BE}"/>
              </a:ext>
            </a:extLst>
          </p:cNvPr>
          <p:cNvSpPr txBox="1"/>
          <p:nvPr/>
        </p:nvSpPr>
        <p:spPr>
          <a:xfrm>
            <a:off x="7876136" y="48122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5121328" y="3744686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이메일을 받아서 일치하는 것이 있을 경우 아이디를 보내줌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5121327" y="3744686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1FA5C-19A6-840C-5930-D4C79D8CDA61}"/>
              </a:ext>
            </a:extLst>
          </p:cNvPr>
          <p:cNvSpPr/>
          <p:nvPr/>
        </p:nvSpPr>
        <p:spPr>
          <a:xfrm>
            <a:off x="8760038" y="3756486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아이디를 찾아 들어가 비밀번호를 임시로 변경 한 후 이메일을 통해 이메일에 임시 비밀번호를 발송한다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1AC56A-772B-E58C-ACCA-C2C624D11C27}"/>
              </a:ext>
            </a:extLst>
          </p:cNvPr>
          <p:cNvSpPr/>
          <p:nvPr/>
        </p:nvSpPr>
        <p:spPr>
          <a:xfrm>
            <a:off x="8760037" y="3756486"/>
            <a:ext cx="2041451" cy="604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비밀번호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3F6B4-D6AC-A17D-CE2C-26D41862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2" y="1643959"/>
            <a:ext cx="10700497" cy="1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6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1A9F9D-15A5-2B19-D4B1-30870342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56" y="1830469"/>
            <a:ext cx="4373411" cy="41390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5AD760-439E-986B-06A8-1713D8FD81CA}"/>
              </a:ext>
            </a:extLst>
          </p:cNvPr>
          <p:cNvSpPr/>
          <p:nvPr/>
        </p:nvSpPr>
        <p:spPr>
          <a:xfrm>
            <a:off x="1477121" y="2968800"/>
            <a:ext cx="2219233" cy="188469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C900E-78B3-3B1E-2401-9116BEC1AFA4}"/>
              </a:ext>
            </a:extLst>
          </p:cNvPr>
          <p:cNvSpPr/>
          <p:nvPr/>
        </p:nvSpPr>
        <p:spPr>
          <a:xfrm>
            <a:off x="2046464" y="3591988"/>
            <a:ext cx="2879219" cy="505559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9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BD1B265-9682-9533-4D6C-93B6BFA2D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0" y="1662606"/>
            <a:ext cx="6301607" cy="30448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630452-CA63-28B5-4F1D-6A16E29E4E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56" y="4305180"/>
            <a:ext cx="4656144" cy="224818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629ABD-AC33-AFF1-B0A0-936317246819}"/>
              </a:ext>
            </a:extLst>
          </p:cNvPr>
          <p:cNvCxnSpPr>
            <a:cxnSpLocks/>
          </p:cNvCxnSpPr>
          <p:nvPr/>
        </p:nvCxnSpPr>
        <p:spPr>
          <a:xfrm>
            <a:off x="1945997" y="3270542"/>
            <a:ext cx="551585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1A841F-17B9-209C-982D-93B66E1AB96C}"/>
              </a:ext>
            </a:extLst>
          </p:cNvPr>
          <p:cNvSpPr txBox="1"/>
          <p:nvPr/>
        </p:nvSpPr>
        <p:spPr>
          <a:xfrm>
            <a:off x="7394654" y="3143584"/>
            <a:ext cx="4797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Option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으로 할 경우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option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value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박스에 자동추가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직접 입력일 경우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박스 활성화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6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2.2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시현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779F013-9683-80C4-B87C-EE4B3373A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51" y="1872981"/>
            <a:ext cx="3715469" cy="40580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14CC64-BE64-906A-F84D-10F99C20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82" y="3142352"/>
            <a:ext cx="4381500" cy="14097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4519995-E0DE-2805-7D07-B0A5A92FD686}"/>
              </a:ext>
            </a:extLst>
          </p:cNvPr>
          <p:cNvSpPr/>
          <p:nvPr/>
        </p:nvSpPr>
        <p:spPr>
          <a:xfrm>
            <a:off x="5374257" y="3657600"/>
            <a:ext cx="845388" cy="336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4115F26-719E-4333-AA42-0645CA6A54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003052-27D4-4C0C-905A-644D4E17C857}"/>
              </a:ext>
            </a:extLst>
          </p:cNvPr>
          <p:cNvSpPr/>
          <p:nvPr/>
        </p:nvSpPr>
        <p:spPr>
          <a:xfrm>
            <a:off x="6619240" y="2374900"/>
            <a:ext cx="5054600" cy="210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69B7B-3CBC-4683-AB7C-20DD2F61061D}"/>
              </a:ext>
            </a:extLst>
          </p:cNvPr>
          <p:cNvSpPr txBox="1"/>
          <p:nvPr/>
        </p:nvSpPr>
        <p:spPr>
          <a:xfrm>
            <a:off x="7874398" y="3244334"/>
            <a:ext cx="2544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613B8-B780-47E3-8231-A61A581D55BC}"/>
              </a:ext>
            </a:extLst>
          </p:cNvPr>
          <p:cNvSpPr txBox="1"/>
          <p:nvPr/>
        </p:nvSpPr>
        <p:spPr>
          <a:xfrm>
            <a:off x="7018393" y="2844224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Part 1,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4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E964C1-E8C0-8A67-100A-6D0327996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5" y="1607375"/>
            <a:ext cx="5023449" cy="43824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629ABD-AC33-AFF1-B0A0-936317246819}"/>
              </a:ext>
            </a:extLst>
          </p:cNvPr>
          <p:cNvCxnSpPr>
            <a:cxnSpLocks/>
          </p:cNvCxnSpPr>
          <p:nvPr/>
        </p:nvCxnSpPr>
        <p:spPr>
          <a:xfrm>
            <a:off x="1473459" y="4669861"/>
            <a:ext cx="4449075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1A841F-17B9-209C-982D-93B66E1AB96C}"/>
              </a:ext>
            </a:extLst>
          </p:cNvPr>
          <p:cNvSpPr txBox="1"/>
          <p:nvPr/>
        </p:nvSpPr>
        <p:spPr>
          <a:xfrm>
            <a:off x="6022458" y="4542903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임시 비밀번호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생성후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update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4212776" y="3027967"/>
            <a:ext cx="2498575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CADD6F-AC3C-402F-8D64-4EE110CBE68C}"/>
              </a:ext>
            </a:extLst>
          </p:cNvPr>
          <p:cNvSpPr/>
          <p:nvPr/>
        </p:nvSpPr>
        <p:spPr>
          <a:xfrm>
            <a:off x="1147314" y="2424028"/>
            <a:ext cx="2953320" cy="1155934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6696154" y="2911936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존재 여부 체크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F0D6B3-49CE-2866-F527-3D3A62E3B41A}"/>
              </a:ext>
            </a:extLst>
          </p:cNvPr>
          <p:cNvCxnSpPr>
            <a:cxnSpLocks/>
          </p:cNvCxnSpPr>
          <p:nvPr/>
        </p:nvCxnSpPr>
        <p:spPr>
          <a:xfrm>
            <a:off x="1473458" y="4960283"/>
            <a:ext cx="49717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FE1AE5-6C1B-49DF-CC1F-F80C62D30717}"/>
              </a:ext>
            </a:extLst>
          </p:cNvPr>
          <p:cNvSpPr txBox="1"/>
          <p:nvPr/>
        </p:nvSpPr>
        <p:spPr>
          <a:xfrm>
            <a:off x="6496907" y="4870998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이메일 발송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service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호출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9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44E3AC-B851-EF87-B361-3680507220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03" y="1711563"/>
            <a:ext cx="4475844" cy="464757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629ABD-AC33-AFF1-B0A0-936317246819}"/>
              </a:ext>
            </a:extLst>
          </p:cNvPr>
          <p:cNvCxnSpPr>
            <a:cxnSpLocks/>
          </p:cNvCxnSpPr>
          <p:nvPr/>
        </p:nvCxnSpPr>
        <p:spPr>
          <a:xfrm>
            <a:off x="1271168" y="3298261"/>
            <a:ext cx="4449075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1A841F-17B9-209C-982D-93B66E1AB96C}"/>
              </a:ext>
            </a:extLst>
          </p:cNvPr>
          <p:cNvSpPr txBox="1"/>
          <p:nvPr/>
        </p:nvSpPr>
        <p:spPr>
          <a:xfrm>
            <a:off x="5720243" y="3183804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보내는 사람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Email,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내용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271168" y="2691537"/>
            <a:ext cx="437913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5720243" y="2588933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Mail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서버 설정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F0D6B3-49CE-2866-F527-3D3A62E3B41A}"/>
              </a:ext>
            </a:extLst>
          </p:cNvPr>
          <p:cNvCxnSpPr>
            <a:cxnSpLocks/>
          </p:cNvCxnSpPr>
          <p:nvPr/>
        </p:nvCxnSpPr>
        <p:spPr>
          <a:xfrm>
            <a:off x="1353379" y="6004079"/>
            <a:ext cx="49717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FE1AE5-6C1B-49DF-CC1F-F80C62D30717}"/>
              </a:ext>
            </a:extLst>
          </p:cNvPr>
          <p:cNvSpPr txBox="1"/>
          <p:nvPr/>
        </p:nvSpPr>
        <p:spPr>
          <a:xfrm>
            <a:off x="6420636" y="5877121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이메일 발송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271168" y="4500208"/>
            <a:ext cx="49717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05D0-3586-BB8A-012F-EEBEEA92B9FB}"/>
              </a:ext>
            </a:extLst>
          </p:cNvPr>
          <p:cNvSpPr txBox="1"/>
          <p:nvPr/>
        </p:nvSpPr>
        <p:spPr>
          <a:xfrm>
            <a:off x="6242960" y="4403504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받는 사람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Email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주소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0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498" y="1554849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(session,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찾기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) 2.3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시현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46C7E13-23EC-4407-FF7C-9D695D2ACB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3" y="1709058"/>
            <a:ext cx="2812212" cy="3139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5E32BC-4877-B4D8-5A62-7507A6FFAF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8" y="1780084"/>
            <a:ext cx="2679720" cy="306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80E440-6366-7B42-78E5-04799D673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91" y="1804141"/>
            <a:ext cx="4282056" cy="16589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6280D4-6A6C-CA5A-5F78-75ED43F03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91" y="3576872"/>
            <a:ext cx="4447213" cy="91708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E3D8753-CC29-1AB8-A007-87809F8F4554}"/>
              </a:ext>
            </a:extLst>
          </p:cNvPr>
          <p:cNvCxnSpPr/>
          <p:nvPr/>
        </p:nvCxnSpPr>
        <p:spPr>
          <a:xfrm>
            <a:off x="3390181" y="3314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FBD1449-450D-FE78-84BB-CBAF77FDCE9C}"/>
              </a:ext>
            </a:extLst>
          </p:cNvPr>
          <p:cNvCxnSpPr/>
          <p:nvPr/>
        </p:nvCxnSpPr>
        <p:spPr>
          <a:xfrm>
            <a:off x="6660734" y="331444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01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박성헌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5D5CD5D-0679-49B6-91DE-005282F1B861}"/>
              </a:ext>
            </a:extLst>
          </p:cNvPr>
          <p:cNvSpPr txBox="1"/>
          <p:nvPr/>
        </p:nvSpPr>
        <p:spPr>
          <a:xfrm>
            <a:off x="8708744" y="3621916"/>
            <a:ext cx="201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C6C3B6-FBF6-1EA7-FD11-8B2446ABEC38}"/>
              </a:ext>
            </a:extLst>
          </p:cNvPr>
          <p:cNvSpPr/>
          <p:nvPr/>
        </p:nvSpPr>
        <p:spPr>
          <a:xfrm>
            <a:off x="2201472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제목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내용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파일을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받아 처리 후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insert </a:t>
            </a:r>
            <a:r>
              <a:rPr lang="ko-KR" altLang="en-US" sz="1400" dirty="0">
                <a:solidFill>
                  <a:schemeClr val="tx1"/>
                </a:solidFill>
              </a:rPr>
              <a:t>한다 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Detail</a:t>
            </a:r>
            <a:r>
              <a:rPr lang="ko-KR" altLang="en-US" sz="1400" dirty="0">
                <a:solidFill>
                  <a:schemeClr val="tx1"/>
                </a:solidFill>
              </a:rPr>
              <a:t>보기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3.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자기가 쓴 글 삭제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4.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자기가 쓴 글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8EC120-1281-7F24-6DEC-B6465A8631CB}"/>
              </a:ext>
            </a:extLst>
          </p:cNvPr>
          <p:cNvSpPr/>
          <p:nvPr/>
        </p:nvSpPr>
        <p:spPr>
          <a:xfrm>
            <a:off x="2201472" y="2104229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글쓰기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</a:rPr>
              <a:t>파일업로드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6A4B45-4144-61D2-F863-E4CD745A1511}"/>
              </a:ext>
            </a:extLst>
          </p:cNvPr>
          <p:cNvSpPr/>
          <p:nvPr/>
        </p:nvSpPr>
        <p:spPr>
          <a:xfrm>
            <a:off x="4960030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답변을 작성 후 </a:t>
            </a:r>
            <a:r>
              <a:rPr lang="en-US" altLang="ko-KR" sz="1400" dirty="0" err="1">
                <a:solidFill>
                  <a:schemeClr val="tx1"/>
                </a:solidFill>
              </a:rPr>
              <a:t>sql</a:t>
            </a:r>
            <a:r>
              <a:rPr lang="ko-KR" altLang="en-US" sz="1400" dirty="0">
                <a:solidFill>
                  <a:schemeClr val="tx1"/>
                </a:solidFill>
              </a:rPr>
              <a:t>문을 통해서 순차적으로 불러 오고 답변인 항목을 특정하여 </a:t>
            </a:r>
            <a:r>
              <a:rPr lang="en-US" altLang="ko-KR" sz="1400" dirty="0">
                <a:solidFill>
                  <a:schemeClr val="tx1"/>
                </a:solidFill>
              </a:rPr>
              <a:t>list</a:t>
            </a:r>
            <a:r>
              <a:rPr lang="ko-KR" altLang="en-US" sz="1400" dirty="0">
                <a:solidFill>
                  <a:schemeClr val="tx1"/>
                </a:solidFill>
              </a:rPr>
              <a:t>에 찍히게 한다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0BD31D-804F-E936-7E8E-AC13D571AE04}"/>
              </a:ext>
            </a:extLst>
          </p:cNvPr>
          <p:cNvSpPr/>
          <p:nvPr/>
        </p:nvSpPr>
        <p:spPr>
          <a:xfrm>
            <a:off x="7688018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List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페이징하여</a:t>
            </a:r>
            <a:r>
              <a:rPr lang="ko-KR" altLang="en-US" sz="1400" dirty="0">
                <a:solidFill>
                  <a:schemeClr val="tx1"/>
                </a:solidFill>
              </a:rPr>
              <a:t> 찍는다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파일 버튼을 누르면 파일을 </a:t>
            </a:r>
            <a:r>
              <a:rPr lang="ko-KR" altLang="en-US" sz="1400" dirty="0" err="1">
                <a:solidFill>
                  <a:schemeClr val="tx1"/>
                </a:solidFill>
              </a:rPr>
              <a:t>다운로드시킨다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D0D259-3E96-1930-A514-84F9A2555495}"/>
              </a:ext>
            </a:extLst>
          </p:cNvPr>
          <p:cNvSpPr txBox="1"/>
          <p:nvPr/>
        </p:nvSpPr>
        <p:spPr>
          <a:xfrm>
            <a:off x="4375980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205B2-A557-6591-2603-77C49E85FC3C}"/>
              </a:ext>
            </a:extLst>
          </p:cNvPr>
          <p:cNvSpPr txBox="1"/>
          <p:nvPr/>
        </p:nvSpPr>
        <p:spPr>
          <a:xfrm>
            <a:off x="7150184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974E52-11B2-C19F-969A-62101E01838D}"/>
              </a:ext>
            </a:extLst>
          </p:cNvPr>
          <p:cNvSpPr/>
          <p:nvPr/>
        </p:nvSpPr>
        <p:spPr>
          <a:xfrm>
            <a:off x="7688016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읽기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다운로드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4952FF-80EE-5E72-F7FD-E274B9A4994E}"/>
              </a:ext>
            </a:extLst>
          </p:cNvPr>
          <p:cNvSpPr/>
          <p:nvPr/>
        </p:nvSpPr>
        <p:spPr>
          <a:xfrm>
            <a:off x="4960029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답변쓰기</a:t>
            </a:r>
          </a:p>
        </p:txBody>
      </p:sp>
    </p:spTree>
    <p:extLst>
      <p:ext uri="{BB962C8B-B14F-4D97-AF65-F5344CB8AC3E}">
        <p14:creationId xmlns:p14="http://schemas.microsoft.com/office/powerpoint/2010/main" val="45417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C8967-21BC-3044-6A6B-B8C45FC6E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83" y="1542484"/>
            <a:ext cx="7691084" cy="273426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파일업로드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1812126" y="4382848"/>
            <a:ext cx="2041451" cy="206622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값을 받아오고 받은 값 중 파일관련 값들은 처리 후 </a:t>
            </a:r>
            <a:r>
              <a:rPr lang="ko-KR" altLang="en-US" sz="1200" dirty="0" err="1">
                <a:solidFill>
                  <a:schemeClr val="tx1"/>
                </a:solidFill>
              </a:rPr>
              <a:t>다운시켜준다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1802898" y="4348966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4910579" y="4333634"/>
            <a:ext cx="2041451" cy="2191279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글쓴이와 세션에 담긴 </a:t>
            </a:r>
            <a:r>
              <a:rPr lang="en-US" altLang="ko-KR" sz="1200" dirty="0">
                <a:solidFill>
                  <a:schemeClr val="tx1"/>
                </a:solidFill>
              </a:rPr>
              <a:t>nickname</a:t>
            </a:r>
            <a:r>
              <a:rPr lang="ko-KR" altLang="en-US" sz="1200" dirty="0">
                <a:solidFill>
                  <a:schemeClr val="tx1"/>
                </a:solidFill>
              </a:rPr>
              <a:t>값이 같을 경우 수정 버튼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2.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바뀌지 않은 값들은 처리 후 기존의 값을 바뀐 값들과 </a:t>
            </a:r>
            <a:r>
              <a:rPr lang="ko-KR" altLang="en-US" sz="1200" dirty="0" err="1">
                <a:solidFill>
                  <a:schemeClr val="tx1"/>
                </a:solidFill>
              </a:rPr>
              <a:t>함쳐서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update </a:t>
            </a:r>
            <a:r>
              <a:rPr lang="ko-KR" altLang="en-US" sz="1200" dirty="0">
                <a:solidFill>
                  <a:schemeClr val="tx1"/>
                </a:solidFill>
              </a:rPr>
              <a:t>해준다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4910578" y="4333634"/>
            <a:ext cx="2041451" cy="5093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1FA5C-19A6-840C-5930-D4C79D8CDA61}"/>
              </a:ext>
            </a:extLst>
          </p:cNvPr>
          <p:cNvSpPr/>
          <p:nvPr/>
        </p:nvSpPr>
        <p:spPr>
          <a:xfrm>
            <a:off x="8065656" y="4318318"/>
            <a:ext cx="2041451" cy="2191279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글쓴이와 세션에 담긴 </a:t>
            </a:r>
            <a:r>
              <a:rPr lang="en-US" altLang="ko-KR" sz="1400" dirty="0">
                <a:solidFill>
                  <a:schemeClr val="tx1"/>
                </a:solidFill>
              </a:rPr>
              <a:t>nickname</a:t>
            </a:r>
            <a:r>
              <a:rPr lang="ko-KR" altLang="en-US" sz="1400" dirty="0">
                <a:solidFill>
                  <a:schemeClr val="tx1"/>
                </a:solidFill>
              </a:rPr>
              <a:t>값이 같을 경우 삭제 버튼 생성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1AC56A-772B-E58C-ACCA-C2C624D11C27}"/>
              </a:ext>
            </a:extLst>
          </p:cNvPr>
          <p:cNvSpPr/>
          <p:nvPr/>
        </p:nvSpPr>
        <p:spPr>
          <a:xfrm>
            <a:off x="8065655" y="4318318"/>
            <a:ext cx="2041451" cy="5093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70162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802A0D-3356-5755-E80A-B821BC6A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1264"/>
            <a:ext cx="6857461" cy="426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파일업로드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A841F-17B9-209C-982D-93B66E1AB96C}"/>
              </a:ext>
            </a:extLst>
          </p:cNvPr>
          <p:cNvSpPr txBox="1"/>
          <p:nvPr/>
        </p:nvSpPr>
        <p:spPr>
          <a:xfrm>
            <a:off x="5720243" y="3183804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보내는 사람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Email,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내용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863826" y="3045220"/>
            <a:ext cx="582231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7800752" y="2914026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 저장할 위치 설정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271168" y="4500208"/>
            <a:ext cx="652958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05D0-3586-BB8A-012F-EEBEEA92B9FB}"/>
              </a:ext>
            </a:extLst>
          </p:cNvPr>
          <p:cNvSpPr txBox="1"/>
          <p:nvPr/>
        </p:nvSpPr>
        <p:spPr>
          <a:xfrm>
            <a:off x="7846167" y="4358745"/>
            <a:ext cx="4797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파일의 이름을 겹칠 경우 혹은 이름이 너무 길 경우 정확하게 파악하기 힘들기 때문에 이름을 임의로 바꿔줘야 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7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802A0D-3356-5755-E80A-B821BC6A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81264"/>
            <a:ext cx="6857461" cy="426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파일업로드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863826" y="3045220"/>
            <a:ext cx="582231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7800752" y="2914026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 저장할 위치 설정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271168" y="4500208"/>
            <a:ext cx="652958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05D0-3586-BB8A-012F-EEBEEA92B9FB}"/>
              </a:ext>
            </a:extLst>
          </p:cNvPr>
          <p:cNvSpPr txBox="1"/>
          <p:nvPr/>
        </p:nvSpPr>
        <p:spPr>
          <a:xfrm>
            <a:off x="7846167" y="4358745"/>
            <a:ext cx="47973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파일의 이름을 겹칠 경우 혹은 이름이 너무 길 경우 정확하게 파악하기 힘들기 때문에 이름을 임의로 바꿔줘야 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38A58C3-3401-0657-33D2-3C726C2585E6}"/>
              </a:ext>
            </a:extLst>
          </p:cNvPr>
          <p:cNvCxnSpPr>
            <a:cxnSpLocks/>
          </p:cNvCxnSpPr>
          <p:nvPr/>
        </p:nvCxnSpPr>
        <p:spPr>
          <a:xfrm>
            <a:off x="949518" y="6388023"/>
            <a:ext cx="6960905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B0DB95-1D2E-FA8F-C296-6441332D21C3}"/>
              </a:ext>
            </a:extLst>
          </p:cNvPr>
          <p:cNvSpPr txBox="1"/>
          <p:nvPr/>
        </p:nvSpPr>
        <p:spPr>
          <a:xfrm>
            <a:off x="7910423" y="6093104"/>
            <a:ext cx="40414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받은 값들과 새로운 파일 이름을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dto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 = New DTO()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한 곳에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한 다음에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insert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해준다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C60C21-5947-3421-5465-2B842D303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7" y="1828147"/>
            <a:ext cx="2964750" cy="462706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파일업로드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1.2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A841F-17B9-209C-982D-93B66E1AB96C}"/>
              </a:ext>
            </a:extLst>
          </p:cNvPr>
          <p:cNvSpPr txBox="1"/>
          <p:nvPr/>
        </p:nvSpPr>
        <p:spPr>
          <a:xfrm>
            <a:off x="4046577" y="1529529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통해서 기존의 작성된 글을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view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단에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띄어둔다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138882" y="2053183"/>
            <a:ext cx="378680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4979278" y="1958332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파일을 첨부한 경우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–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있었던 파일을 바꿔서 첨부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443696" y="4250042"/>
            <a:ext cx="387880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05D0-3586-BB8A-012F-EEBEEA92B9FB}"/>
              </a:ext>
            </a:extLst>
          </p:cNvPr>
          <p:cNvSpPr txBox="1"/>
          <p:nvPr/>
        </p:nvSpPr>
        <p:spPr>
          <a:xfrm>
            <a:off x="5392054" y="4123084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원래 있던 첨부 파일이 삭제됐거나 첨부파일이 없었던 경우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437469-38BB-EC9F-5DD0-EB74976694E6}"/>
              </a:ext>
            </a:extLst>
          </p:cNvPr>
          <p:cNvCxnSpPr>
            <a:cxnSpLocks/>
          </p:cNvCxnSpPr>
          <p:nvPr/>
        </p:nvCxnSpPr>
        <p:spPr>
          <a:xfrm>
            <a:off x="1600716" y="5265083"/>
            <a:ext cx="387880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26D245-8DFE-2F15-B7EA-3EAABC902C1F}"/>
              </a:ext>
            </a:extLst>
          </p:cNvPr>
          <p:cNvSpPr txBox="1"/>
          <p:nvPr/>
        </p:nvSpPr>
        <p:spPr>
          <a:xfrm>
            <a:off x="5440937" y="5150761"/>
            <a:ext cx="4797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원래 있던 파일을  그대로 사용하는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겅유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9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71A5-F5FA-31A7-67E8-EDB93CE44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9" y="1958332"/>
            <a:ext cx="7159730" cy="319914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파일업로드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1.3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360284" y="3217749"/>
            <a:ext cx="656739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30B50B-3C42-4AC6-E996-B266E536F015}"/>
              </a:ext>
            </a:extLst>
          </p:cNvPr>
          <p:cNvSpPr txBox="1"/>
          <p:nvPr/>
        </p:nvSpPr>
        <p:spPr>
          <a:xfrm>
            <a:off x="8000939" y="3047170"/>
            <a:ext cx="3631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선택한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공지글에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첨부된 파일이 있다면 서버의 물리적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영억에서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해당 파일도 삭제한다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273401" y="4377000"/>
            <a:ext cx="387880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F05D0-3586-BB8A-012F-EEBEEA92B9FB}"/>
              </a:ext>
            </a:extLst>
          </p:cNvPr>
          <p:cNvSpPr txBox="1"/>
          <p:nvPr/>
        </p:nvSpPr>
        <p:spPr>
          <a:xfrm>
            <a:off x="5152203" y="4270785"/>
            <a:ext cx="2775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선택한 글을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에서 삭제한  후 목록 화면으로 이동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8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답변쓰기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5009017" y="4437237"/>
            <a:ext cx="2041451" cy="2066222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Colum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step</a:t>
            </a:r>
            <a:r>
              <a:rPr lang="ko-KR" altLang="en-US" sz="1200" dirty="0">
                <a:solidFill>
                  <a:schemeClr val="tx1"/>
                </a:solidFill>
              </a:rPr>
              <a:t>을 이용해서 질문과 차별을 둔다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4999789" y="4403355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답변쓰기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30E0A9-0879-7E31-CC8E-E0D78ACE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70" y="1680028"/>
            <a:ext cx="8022566" cy="258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3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04665C-DA32-4E33-8724-A35235453B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9CC0D13-8044-4B6F-84CD-81E4CBCC6650}"/>
              </a:ext>
            </a:extLst>
          </p:cNvPr>
          <p:cNvGrpSpPr/>
          <p:nvPr/>
        </p:nvGrpSpPr>
        <p:grpSpPr>
          <a:xfrm>
            <a:off x="7650480" y="0"/>
            <a:ext cx="4541520" cy="6858000"/>
            <a:chOff x="0" y="0"/>
            <a:chExt cx="454152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9BDBDB-A756-4B00-9E35-B5168E7DE0F6}"/>
                </a:ext>
              </a:extLst>
            </p:cNvPr>
            <p:cNvSpPr/>
            <p:nvPr/>
          </p:nvSpPr>
          <p:spPr>
            <a:xfrm>
              <a:off x="0" y="0"/>
              <a:ext cx="4541520" cy="6858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336E63-477C-4F4B-B958-1411BF44E29E}"/>
                </a:ext>
              </a:extLst>
            </p:cNvPr>
            <p:cNvSpPr txBox="1"/>
            <p:nvPr/>
          </p:nvSpPr>
          <p:spPr>
            <a:xfrm>
              <a:off x="467360" y="3576320"/>
              <a:ext cx="30524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여행에 필요한 정보</a:t>
              </a:r>
              <a:r>
                <a:rPr lang="en-US" altLang="ko-KR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050486-7642-44F2-98B6-E75D97C14DC2}"/>
                </a:ext>
              </a:extLst>
            </p:cNvPr>
            <p:cNvSpPr txBox="1"/>
            <p:nvPr/>
          </p:nvSpPr>
          <p:spPr>
            <a:xfrm>
              <a:off x="395516" y="1430904"/>
              <a:ext cx="205376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Q.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43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4F183F-F28D-1C87-C197-1730E2E6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0" y="2499738"/>
            <a:ext cx="3420040" cy="269169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답변쓰기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2.1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2381751" y="3261386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2446369" y="3489385"/>
            <a:ext cx="387880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6687481" y="3134428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답변이 달리는 글의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받아와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+1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해준다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F93B4-3CE0-AD55-CC56-A2A09C357EB4}"/>
              </a:ext>
            </a:extLst>
          </p:cNvPr>
          <p:cNvSpPr txBox="1"/>
          <p:nvPr/>
        </p:nvSpPr>
        <p:spPr>
          <a:xfrm>
            <a:off x="6325171" y="3346447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답변이 달리는 글의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root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가져와서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한다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668B79-4F6A-E6A0-E3F5-A1273C186519}"/>
              </a:ext>
            </a:extLst>
          </p:cNvPr>
          <p:cNvCxnSpPr>
            <a:cxnSpLocks/>
          </p:cNvCxnSpPr>
          <p:nvPr/>
        </p:nvCxnSpPr>
        <p:spPr>
          <a:xfrm>
            <a:off x="2446369" y="3710796"/>
            <a:ext cx="387880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75FBC-DBBC-DB7E-B8AD-9F08FA9127C9}"/>
              </a:ext>
            </a:extLst>
          </p:cNvPr>
          <p:cNvSpPr txBox="1"/>
          <p:nvPr/>
        </p:nvSpPr>
        <p:spPr>
          <a:xfrm>
            <a:off x="6434930" y="3591671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답변이 달리는 글의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step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을 가져와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+1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한다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읽기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다운로드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2234820" y="2810981"/>
            <a:ext cx="2041451" cy="2330361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1.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Sql</a:t>
            </a:r>
            <a:r>
              <a:rPr lang="ko-KR" altLang="en-US" sz="1200" dirty="0">
                <a:solidFill>
                  <a:schemeClr val="tx1"/>
                </a:solidFill>
              </a:rPr>
              <a:t>문을 통해서 질문과 질문에 달린 답변을 순차적으로 찍는다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2.</a:t>
            </a:r>
          </a:p>
          <a:p>
            <a:r>
              <a:rPr lang="ko-KR" altLang="en-US" sz="1200" dirty="0" err="1">
                <a:solidFill>
                  <a:schemeClr val="tx1"/>
                </a:solidFill>
              </a:rPr>
              <a:t>페이징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검색어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통해서 검색된 값 보기 밑 </a:t>
            </a:r>
            <a:r>
              <a:rPr lang="ko-KR" altLang="en-US" sz="1200" dirty="0" err="1">
                <a:solidFill>
                  <a:schemeClr val="tx1"/>
                </a:solidFill>
              </a:rPr>
              <a:t>정해둔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개수씩</a:t>
            </a:r>
            <a:r>
              <a:rPr lang="ko-KR" altLang="en-US" sz="1200" dirty="0">
                <a:solidFill>
                  <a:schemeClr val="tx1"/>
                </a:solidFill>
              </a:rPr>
              <a:t> 넘기기  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2225592" y="2777100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리스트 찍기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8048752" y="2810981"/>
            <a:ext cx="2041451" cy="2379574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업로드된</a:t>
            </a:r>
            <a:r>
              <a:rPr lang="ko-KR" altLang="en-US" sz="1400" dirty="0">
                <a:solidFill>
                  <a:schemeClr val="tx1"/>
                </a:solidFill>
              </a:rPr>
              <a:t> 파일을 </a:t>
            </a:r>
            <a:r>
              <a:rPr lang="ko-KR" altLang="en-US" sz="1400" dirty="0" err="1">
                <a:solidFill>
                  <a:schemeClr val="tx1"/>
                </a:solidFill>
              </a:rPr>
              <a:t>선택시</a:t>
            </a:r>
            <a:r>
              <a:rPr lang="ko-KR" altLang="en-US" sz="1400" dirty="0">
                <a:solidFill>
                  <a:schemeClr val="tx1"/>
                </a:solidFill>
              </a:rPr>
              <a:t> 다운로드 기능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8048751" y="2810981"/>
            <a:ext cx="2041451" cy="5093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파일다운로드</a:t>
            </a:r>
          </a:p>
        </p:txBody>
      </p:sp>
    </p:spTree>
    <p:extLst>
      <p:ext uri="{BB962C8B-B14F-4D97-AF65-F5344CB8AC3E}">
        <p14:creationId xmlns:p14="http://schemas.microsoft.com/office/powerpoint/2010/main" val="419704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A6B089-2134-2698-7B3A-707EF435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22" y="1710858"/>
            <a:ext cx="4967029" cy="47799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읽기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다운로드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3.1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2139520" y="3828935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952576" y="4747188"/>
            <a:ext cx="461492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6567499" y="3701977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순서를 부여해주기 위함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75FBC-DBBC-DB7E-B8AD-9F08FA9127C9}"/>
              </a:ext>
            </a:extLst>
          </p:cNvPr>
          <p:cNvSpPr txBox="1"/>
          <p:nvPr/>
        </p:nvSpPr>
        <p:spPr>
          <a:xfrm>
            <a:off x="6687708" y="4617082"/>
            <a:ext cx="3631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Root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는 질문과 답변의 순서를 결정하고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step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은 답변들의 순서를 결정한다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3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D038F-EBE2-ACB2-9AF5-2E79F06F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0" y="2211110"/>
            <a:ext cx="7864713" cy="348956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읽기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다운로드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3.2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397649" y="3952260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397649" y="4695430"/>
            <a:ext cx="461492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5703379" y="3834897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파일을 특정하기 위함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75FBC-DBBC-DB7E-B8AD-9F08FA9127C9}"/>
              </a:ext>
            </a:extLst>
          </p:cNvPr>
          <p:cNvSpPr txBox="1"/>
          <p:nvPr/>
        </p:nvSpPr>
        <p:spPr>
          <a:xfrm>
            <a:off x="6096000" y="4552405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컴퓨터가 파일 속에 있는 값을 읽을 수 있도록 처리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6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읽기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다운로드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6DABB03-4C32-5617-F2B4-74EF19E5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3" y="1663085"/>
            <a:ext cx="5733988" cy="4677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3E9899-3428-98C0-8ED8-3E1D62316B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15" y="1939360"/>
            <a:ext cx="5038713" cy="2421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9220B4-AA36-A59C-154D-ACEA0A07F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77" y="4788948"/>
            <a:ext cx="3200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박성헌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23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5D5CD5D-0679-49B6-91DE-005282F1B861}"/>
              </a:ext>
            </a:extLst>
          </p:cNvPr>
          <p:cNvSpPr txBox="1"/>
          <p:nvPr/>
        </p:nvSpPr>
        <p:spPr>
          <a:xfrm>
            <a:off x="8708744" y="3621916"/>
            <a:ext cx="201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C6C3B6-FBF6-1EA7-FD11-8B2446ABEC38}"/>
              </a:ext>
            </a:extLst>
          </p:cNvPr>
          <p:cNvSpPr/>
          <p:nvPr/>
        </p:nvSpPr>
        <p:spPr>
          <a:xfrm>
            <a:off x="2201472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  <a:r>
              <a:rPr lang="ko-KR" altLang="en-US" sz="1400" dirty="0">
                <a:solidFill>
                  <a:schemeClr val="tx1"/>
                </a:solidFill>
              </a:rPr>
              <a:t>글쓰기 </a:t>
            </a:r>
            <a:r>
              <a:rPr lang="en-US" altLang="ko-KR" sz="1400" dirty="0">
                <a:solidFill>
                  <a:schemeClr val="tx1"/>
                </a:solidFill>
              </a:rPr>
              <a:t>table</a:t>
            </a:r>
            <a:r>
              <a:rPr lang="ko-KR" altLang="en-US" sz="1400" dirty="0">
                <a:solidFill>
                  <a:schemeClr val="tx1"/>
                </a:solidFill>
              </a:rPr>
              <a:t>과 댓글 </a:t>
            </a:r>
            <a:r>
              <a:rPr lang="en-US" altLang="ko-KR" sz="1400" dirty="0">
                <a:solidFill>
                  <a:schemeClr val="tx1"/>
                </a:solidFill>
              </a:rPr>
              <a:t>table</a:t>
            </a:r>
            <a:r>
              <a:rPr lang="ko-KR" altLang="en-US" sz="1400" dirty="0">
                <a:solidFill>
                  <a:schemeClr val="tx1"/>
                </a:solidFill>
              </a:rPr>
              <a:t>을 따로 두고 </a:t>
            </a:r>
            <a:r>
              <a:rPr lang="en-US" altLang="ko-KR" sz="1400" dirty="0">
                <a:solidFill>
                  <a:schemeClr val="tx1"/>
                </a:solidFill>
              </a:rPr>
              <a:t>nickname</a:t>
            </a:r>
            <a:r>
              <a:rPr lang="ko-KR" altLang="en-US" sz="1400" dirty="0">
                <a:solidFill>
                  <a:schemeClr val="tx1"/>
                </a:solidFill>
              </a:rPr>
              <a:t>으로 묶었다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댓글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 댓글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 댓글의 댓글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8EC120-1281-7F24-6DEC-B6465A8631CB}"/>
              </a:ext>
            </a:extLst>
          </p:cNvPr>
          <p:cNvSpPr/>
          <p:nvPr/>
        </p:nvSpPr>
        <p:spPr>
          <a:xfrm>
            <a:off x="2201472" y="2104229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글쓰기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6A4B45-4144-61D2-F863-E4CD745A1511}"/>
              </a:ext>
            </a:extLst>
          </p:cNvPr>
          <p:cNvSpPr/>
          <p:nvPr/>
        </p:nvSpPr>
        <p:spPr>
          <a:xfrm>
            <a:off x="4960030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Sql</a:t>
            </a:r>
            <a:r>
              <a:rPr lang="ko-KR" altLang="en-US" sz="1400" dirty="0">
                <a:solidFill>
                  <a:schemeClr val="tx1"/>
                </a:solidFill>
              </a:rPr>
              <a:t>문을 통해서 값 가져오기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0BD31D-804F-E936-7E8E-AC13D571AE04}"/>
              </a:ext>
            </a:extLst>
          </p:cNvPr>
          <p:cNvSpPr/>
          <p:nvPr/>
        </p:nvSpPr>
        <p:spPr>
          <a:xfrm>
            <a:off x="7688018" y="210423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글을 </a:t>
            </a:r>
            <a:r>
              <a:rPr lang="ko-KR" altLang="en-US" sz="1400" dirty="0" err="1">
                <a:solidFill>
                  <a:schemeClr val="tx1"/>
                </a:solidFill>
              </a:rPr>
              <a:t>작성할때</a:t>
            </a:r>
            <a:r>
              <a:rPr lang="ko-KR" altLang="en-US" sz="1400" dirty="0">
                <a:solidFill>
                  <a:schemeClr val="tx1"/>
                </a:solidFill>
              </a:rPr>
              <a:t> 정보를 </a:t>
            </a:r>
            <a:r>
              <a:rPr lang="ko-KR" altLang="en-US" sz="1400" dirty="0" err="1">
                <a:solidFill>
                  <a:schemeClr val="tx1"/>
                </a:solidFill>
              </a:rPr>
              <a:t>알람테이블에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insert </a:t>
            </a:r>
            <a:r>
              <a:rPr lang="ko-KR" altLang="en-US" sz="1400" dirty="0">
                <a:solidFill>
                  <a:schemeClr val="tx1"/>
                </a:solidFill>
              </a:rPr>
              <a:t>해준다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D0D259-3E96-1930-A514-84F9A2555495}"/>
              </a:ext>
            </a:extLst>
          </p:cNvPr>
          <p:cNvSpPr txBox="1"/>
          <p:nvPr/>
        </p:nvSpPr>
        <p:spPr>
          <a:xfrm>
            <a:off x="4375980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B205B2-A557-6591-2603-77C49E85FC3C}"/>
              </a:ext>
            </a:extLst>
          </p:cNvPr>
          <p:cNvSpPr txBox="1"/>
          <p:nvPr/>
        </p:nvSpPr>
        <p:spPr>
          <a:xfrm>
            <a:off x="7150184" y="379143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3974E52-11B2-C19F-969A-62101E01838D}"/>
              </a:ext>
            </a:extLst>
          </p:cNvPr>
          <p:cNvSpPr/>
          <p:nvPr/>
        </p:nvSpPr>
        <p:spPr>
          <a:xfrm>
            <a:off x="7688016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</a:rPr>
              <a:t>알림설정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4952FF-80EE-5E72-F7FD-E274B9A4994E}"/>
              </a:ext>
            </a:extLst>
          </p:cNvPr>
          <p:cNvSpPr/>
          <p:nvPr/>
        </p:nvSpPr>
        <p:spPr>
          <a:xfrm>
            <a:off x="4960029" y="2104229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</a:rPr>
              <a:t>이전글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다음글</a:t>
            </a:r>
            <a:r>
              <a:rPr lang="ko-KR" altLang="en-US" sz="1400" dirty="0">
                <a:solidFill>
                  <a:srgbClr val="FF0000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577800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 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1773999" y="24863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게시글의 </a:t>
            </a:r>
            <a:r>
              <a:rPr lang="en-US" altLang="ko-KR" sz="1400" dirty="0" err="1">
                <a:solidFill>
                  <a:schemeClr val="tx1"/>
                </a:solidFill>
              </a:rPr>
              <a:t>idx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 err="1">
                <a:solidFill>
                  <a:schemeClr val="tx1"/>
                </a:solidFill>
              </a:rPr>
              <a:t>bidx</a:t>
            </a:r>
            <a:r>
              <a:rPr lang="ko-KR" altLang="en-US" sz="1400" dirty="0">
                <a:solidFill>
                  <a:schemeClr val="tx1"/>
                </a:solidFill>
              </a:rPr>
              <a:t>로 담아 어느 </a:t>
            </a:r>
            <a:r>
              <a:rPr lang="ko-KR" altLang="en-US" sz="1400" dirty="0" err="1">
                <a:solidFill>
                  <a:schemeClr val="tx1"/>
                </a:solidFill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</a:rPr>
              <a:t> 등록된 댓글인지 구별한다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1773999" y="2486330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댓글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B907DB-5ACE-5133-A7B0-34ABC15E4C31}"/>
              </a:ext>
            </a:extLst>
          </p:cNvPr>
          <p:cNvSpPr txBox="1"/>
          <p:nvPr/>
        </p:nvSpPr>
        <p:spPr>
          <a:xfrm>
            <a:off x="4193693" y="37534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3C9D49-18AB-3F89-2A7C-612510D752BE}"/>
              </a:ext>
            </a:extLst>
          </p:cNvPr>
          <p:cNvSpPr txBox="1"/>
          <p:nvPr/>
        </p:nvSpPr>
        <p:spPr>
          <a:xfrm>
            <a:off x="7841631" y="37419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5121327" y="24863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Grp</a:t>
            </a:r>
            <a:r>
              <a:rPr lang="ko-KR" altLang="en-US" sz="1400" dirty="0">
                <a:solidFill>
                  <a:schemeClr val="tx1"/>
                </a:solidFill>
              </a:rPr>
              <a:t>를 댓글의 </a:t>
            </a:r>
            <a:r>
              <a:rPr lang="en-US" altLang="ko-KR" sz="1400" dirty="0" err="1">
                <a:solidFill>
                  <a:schemeClr val="tx1"/>
                </a:solidFill>
              </a:rPr>
              <a:t>idx</a:t>
            </a:r>
            <a:r>
              <a:rPr lang="ko-KR" altLang="en-US" sz="1400" dirty="0">
                <a:solidFill>
                  <a:schemeClr val="tx1"/>
                </a:solidFill>
              </a:rPr>
              <a:t>로 지정한 후 </a:t>
            </a:r>
            <a:r>
              <a:rPr lang="en-US" altLang="ko-KR" sz="1400" dirty="0" err="1">
                <a:solidFill>
                  <a:schemeClr val="tx1"/>
                </a:solidFill>
              </a:rPr>
              <a:t>grpl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ko-KR" altLang="en-US" sz="1400" dirty="0" err="1">
                <a:solidFill>
                  <a:schemeClr val="tx1"/>
                </a:solidFill>
              </a:rPr>
              <a:t>대댓글이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추가될때마다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+1</a:t>
            </a:r>
            <a:r>
              <a:rPr lang="ko-KR" altLang="en-US" sz="1400" dirty="0">
                <a:solidFill>
                  <a:schemeClr val="tx1"/>
                </a:solidFill>
              </a:rPr>
              <a:t>한다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5121326" y="2486330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대댓글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1FA5C-19A6-840C-5930-D4C79D8CDA61}"/>
              </a:ext>
            </a:extLst>
          </p:cNvPr>
          <p:cNvSpPr/>
          <p:nvPr/>
        </p:nvSpPr>
        <p:spPr>
          <a:xfrm>
            <a:off x="8760037" y="24981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대댓글에서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nickname</a:t>
            </a:r>
            <a:r>
              <a:rPr lang="ko-KR" altLang="en-US" sz="1400" dirty="0">
                <a:solidFill>
                  <a:schemeClr val="tx1"/>
                </a:solidFill>
              </a:rPr>
              <a:t>값을 받아와 처리를 한 후 </a:t>
            </a:r>
            <a:r>
              <a:rPr lang="en-US" altLang="ko-KR" sz="1400" dirty="0">
                <a:solidFill>
                  <a:schemeClr val="tx1"/>
                </a:solidFill>
              </a:rPr>
              <a:t>content</a:t>
            </a:r>
            <a:r>
              <a:rPr lang="ko-KR" altLang="en-US" sz="1400" dirty="0">
                <a:solidFill>
                  <a:schemeClr val="tx1"/>
                </a:solidFill>
              </a:rPr>
              <a:t>로 묶어서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1AC56A-772B-E58C-ACCA-C2C624D11C27}"/>
              </a:ext>
            </a:extLst>
          </p:cNvPr>
          <p:cNvSpPr/>
          <p:nvPr/>
        </p:nvSpPr>
        <p:spPr>
          <a:xfrm>
            <a:off x="8760036" y="2498130"/>
            <a:ext cx="2041451" cy="604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대댓글의</a:t>
            </a:r>
            <a:r>
              <a:rPr lang="ko-KR" altLang="en-US" sz="1400" dirty="0">
                <a:solidFill>
                  <a:schemeClr val="tx1"/>
                </a:solidFill>
              </a:rPr>
              <a:t> 댓글</a:t>
            </a:r>
          </a:p>
        </p:txBody>
      </p:sp>
    </p:spTree>
    <p:extLst>
      <p:ext uri="{BB962C8B-B14F-4D97-AF65-F5344CB8AC3E}">
        <p14:creationId xmlns:p14="http://schemas.microsoft.com/office/powerpoint/2010/main" val="370415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863A4F-D73E-E8D4-61C9-309034A6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64" y="1978470"/>
            <a:ext cx="3631057" cy="395484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613309" y="4536301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626EF-11DB-A789-6F12-0BDAD046D455}"/>
              </a:ext>
            </a:extLst>
          </p:cNvPr>
          <p:cNvCxnSpPr>
            <a:cxnSpLocks/>
          </p:cNvCxnSpPr>
          <p:nvPr/>
        </p:nvCxnSpPr>
        <p:spPr>
          <a:xfrm>
            <a:off x="1877630" y="5566260"/>
            <a:ext cx="461492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5947771" y="4409343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아무 댓글이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없을때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75FBC-DBBC-DB7E-B8AD-9F08FA9127C9}"/>
              </a:ext>
            </a:extLst>
          </p:cNvPr>
          <p:cNvSpPr txBox="1"/>
          <p:nvPr/>
        </p:nvSpPr>
        <p:spPr>
          <a:xfrm>
            <a:off x="6505160" y="5429274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자신의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해서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에 순서대로 찍히게 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515543" y="2825395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09F185-74BF-47E3-6538-589F786DC330}"/>
              </a:ext>
            </a:extLst>
          </p:cNvPr>
          <p:cNvSpPr txBox="1"/>
          <p:nvPr/>
        </p:nvSpPr>
        <p:spPr>
          <a:xfrm>
            <a:off x="5821273" y="2706143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게시글의 번호를 입력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70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C9C3FA-B33F-3B61-58CB-21E0E0D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9" y="2148410"/>
            <a:ext cx="7121839" cy="264323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960110" y="4425402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5259600" y="4321559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모댓글과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대댓글을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순차적으로 불러 오기 위함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250830" y="4039910"/>
            <a:ext cx="722720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09F185-74BF-47E3-6538-589F786DC330}"/>
              </a:ext>
            </a:extLst>
          </p:cNvPr>
          <p:cNvSpPr txBox="1"/>
          <p:nvPr/>
        </p:nvSpPr>
        <p:spPr>
          <a:xfrm>
            <a:off x="8478036" y="3899378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대 댓글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갯수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27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A0D6E-0180-C65D-0BB5-E0E42E22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8" y="2130073"/>
            <a:ext cx="4305730" cy="380506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944D0A-657F-98F0-707C-6D948EF6E43A}"/>
              </a:ext>
            </a:extLst>
          </p:cNvPr>
          <p:cNvCxnSpPr>
            <a:cxnSpLocks/>
          </p:cNvCxnSpPr>
          <p:nvPr/>
        </p:nvCxnSpPr>
        <p:spPr>
          <a:xfrm>
            <a:off x="1705324" y="5183282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57EE37-9D4C-0916-70C7-BA5E4D0B10C7}"/>
              </a:ext>
            </a:extLst>
          </p:cNvPr>
          <p:cNvSpPr txBox="1"/>
          <p:nvPr/>
        </p:nvSpPr>
        <p:spPr>
          <a:xfrm>
            <a:off x="6011053" y="5055452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대댓글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순서를 결정하기 위함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705324" y="3670783"/>
            <a:ext cx="430573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09F185-74BF-47E3-6538-589F786DC330}"/>
              </a:ext>
            </a:extLst>
          </p:cNvPr>
          <p:cNvSpPr txBox="1"/>
          <p:nvPr/>
        </p:nvSpPr>
        <p:spPr>
          <a:xfrm>
            <a:off x="6011054" y="3565570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댓글의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Grp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해준다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53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A5FD06-2AF6-4AF1-936A-9949793688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B820EBB-E05C-4978-B5A7-96B2F5E11134}"/>
              </a:ext>
            </a:extLst>
          </p:cNvPr>
          <p:cNvGrpSpPr/>
          <p:nvPr/>
        </p:nvGrpSpPr>
        <p:grpSpPr>
          <a:xfrm>
            <a:off x="0" y="0"/>
            <a:ext cx="4541520" cy="6858000"/>
            <a:chOff x="0" y="0"/>
            <a:chExt cx="454152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6B7222-1528-4833-9A12-B7E9F1DA0509}"/>
                </a:ext>
              </a:extLst>
            </p:cNvPr>
            <p:cNvSpPr/>
            <p:nvPr/>
          </p:nvSpPr>
          <p:spPr>
            <a:xfrm>
              <a:off x="0" y="0"/>
              <a:ext cx="4541520" cy="68580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305B4E-E25E-4157-8B2F-BFCA085B780E}"/>
                </a:ext>
              </a:extLst>
            </p:cNvPr>
            <p:cNvSpPr txBox="1"/>
            <p:nvPr/>
          </p:nvSpPr>
          <p:spPr>
            <a:xfrm>
              <a:off x="467360" y="3576320"/>
              <a:ext cx="2411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무엇을 담아서 </a:t>
              </a:r>
              <a:r>
                <a:rPr lang="en-US" altLang="ko-KR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CAF02D-F8ED-4008-9162-44A8D9A5C133}"/>
                </a:ext>
              </a:extLst>
            </p:cNvPr>
            <p:cNvSpPr txBox="1"/>
            <p:nvPr/>
          </p:nvSpPr>
          <p:spPr>
            <a:xfrm>
              <a:off x="395516" y="1430904"/>
              <a:ext cx="126509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?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60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0B8BC0-593F-DDD5-32B6-2B8EADB4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0" y="2255481"/>
            <a:ext cx="7303189" cy="27140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429279" y="4057162"/>
            <a:ext cx="6834020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09F185-74BF-47E3-6538-589F786DC330}"/>
              </a:ext>
            </a:extLst>
          </p:cNvPr>
          <p:cNvSpPr txBox="1"/>
          <p:nvPr/>
        </p:nvSpPr>
        <p:spPr>
          <a:xfrm>
            <a:off x="8309547" y="3930204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모댓글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밑에 들어가게 해준다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7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D18D92-9E16-237D-4261-9D0FE288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95" y="5038077"/>
            <a:ext cx="5639587" cy="819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720151-A13E-9B71-CCEE-9FE1EAE6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0" y="1917903"/>
            <a:ext cx="7776648" cy="293749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2019441" y="2842647"/>
            <a:ext cx="6874393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98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11EE5-3F72-A588-BD60-0F10D7253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6" y="1788046"/>
            <a:ext cx="6063430" cy="409632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글쓰기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1.3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416910" y="3433556"/>
            <a:ext cx="5881037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47808-0672-DCBA-4C82-5D38A50C3F58}"/>
              </a:ext>
            </a:extLst>
          </p:cNvPr>
          <p:cNvSpPr txBox="1"/>
          <p:nvPr/>
        </p:nvSpPr>
        <p:spPr>
          <a:xfrm>
            <a:off x="7253949" y="3302042"/>
            <a:ext cx="3631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받아온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content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@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부분을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span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으로 다시 바꾸는 처리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1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819268" y="348114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이전글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다음글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보기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2 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5121326" y="24863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이전 </a:t>
            </a:r>
            <a:r>
              <a:rPr lang="ko-KR" altLang="en-US" sz="1400" dirty="0" err="1">
                <a:solidFill>
                  <a:schemeClr val="tx1"/>
                </a:solidFill>
              </a:rPr>
              <a:t>다음글의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idx,title,totalcount</a:t>
            </a:r>
            <a:r>
              <a:rPr lang="ko-KR" altLang="en-US" sz="1400" dirty="0">
                <a:solidFill>
                  <a:schemeClr val="tx1"/>
                </a:solidFill>
              </a:rPr>
              <a:t>를 가지고 온다</a:t>
            </a:r>
            <a:r>
              <a:rPr lang="en-US" altLang="ko-KR" sz="1400" dirty="0">
                <a:solidFill>
                  <a:schemeClr val="tx1"/>
                </a:solidFill>
              </a:rPr>
              <a:t>(left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join</a:t>
            </a:r>
            <a:r>
              <a:rPr lang="ko-KR" altLang="en-US" sz="1400" dirty="0">
                <a:solidFill>
                  <a:schemeClr val="tx1"/>
                </a:solidFill>
              </a:rPr>
              <a:t>문을 사용함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5121326" y="2486330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Sql</a:t>
            </a:r>
            <a:r>
              <a:rPr lang="ko-KR" altLang="en-US" sz="1100" dirty="0">
                <a:solidFill>
                  <a:schemeClr val="tx1"/>
                </a:solidFill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458474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EB3F6-1E08-80F2-23D5-CB61AA320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0" y="1926732"/>
            <a:ext cx="7210514" cy="353426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이전글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다음글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보기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2.1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1051364" y="4313450"/>
            <a:ext cx="5881037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47808-0672-DCBA-4C82-5D38A50C3F58}"/>
              </a:ext>
            </a:extLst>
          </p:cNvPr>
          <p:cNvSpPr txBox="1"/>
          <p:nvPr/>
        </p:nvSpPr>
        <p:spPr>
          <a:xfrm>
            <a:off x="6974207" y="4105701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현재글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A70226-E610-11B9-CDED-7392D69BD174}"/>
              </a:ext>
            </a:extLst>
          </p:cNvPr>
          <p:cNvCxnSpPr>
            <a:cxnSpLocks/>
          </p:cNvCxnSpPr>
          <p:nvPr/>
        </p:nvCxnSpPr>
        <p:spPr>
          <a:xfrm>
            <a:off x="1160632" y="4698763"/>
            <a:ext cx="714660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60C5F2-9742-5F7C-DAB5-6F9E14AFF727}"/>
              </a:ext>
            </a:extLst>
          </p:cNvPr>
          <p:cNvCxnSpPr>
            <a:cxnSpLocks/>
          </p:cNvCxnSpPr>
          <p:nvPr/>
        </p:nvCxnSpPr>
        <p:spPr>
          <a:xfrm>
            <a:off x="1093170" y="5092703"/>
            <a:ext cx="7326211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F12A2C-A4CB-6137-AD85-A6D08DF3052C}"/>
              </a:ext>
            </a:extLst>
          </p:cNvPr>
          <p:cNvSpPr txBox="1"/>
          <p:nvPr/>
        </p:nvSpPr>
        <p:spPr>
          <a:xfrm>
            <a:off x="8245704" y="4576119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err="1">
                <a:solidFill>
                  <a:srgbClr val="608B4E"/>
                </a:solidFill>
                <a:latin typeface="Consolas" panose="020B0609020204030204" pitchFamily="49" charset="0"/>
              </a:rPr>
              <a:t>다음글의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내용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A8FEB-9795-31C9-71DB-F3543B847600}"/>
              </a:ext>
            </a:extLst>
          </p:cNvPr>
          <p:cNvSpPr txBox="1"/>
          <p:nvPr/>
        </p:nvSpPr>
        <p:spPr>
          <a:xfrm>
            <a:off x="8395865" y="4960542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이전글의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내용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6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알림설정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3 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7F7EC3-D180-6C30-5287-8F25326B61F7}"/>
              </a:ext>
            </a:extLst>
          </p:cNvPr>
          <p:cNvSpPr/>
          <p:nvPr/>
        </p:nvSpPr>
        <p:spPr>
          <a:xfrm>
            <a:off x="1773999" y="24863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받는 사람의 정보와 쓴 사람의 정보를 함께 보내 </a:t>
            </a:r>
            <a:r>
              <a:rPr lang="ko-KR" altLang="en-US" sz="1400" dirty="0" err="1">
                <a:solidFill>
                  <a:schemeClr val="tx1"/>
                </a:solidFill>
              </a:rPr>
              <a:t>알람테이블에</a:t>
            </a:r>
            <a:r>
              <a:rPr lang="ko-KR" altLang="en-US" sz="1400" dirty="0">
                <a:solidFill>
                  <a:schemeClr val="tx1"/>
                </a:solidFill>
              </a:rPr>
              <a:t> 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3A97C01-BDFB-1A94-5A47-E30B8482C488}"/>
              </a:ext>
            </a:extLst>
          </p:cNvPr>
          <p:cNvSpPr/>
          <p:nvPr/>
        </p:nvSpPr>
        <p:spPr>
          <a:xfrm>
            <a:off x="1773999" y="2486330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답변 </a:t>
            </a:r>
            <a:r>
              <a:rPr lang="ko-KR" altLang="en-US" sz="1400" dirty="0" err="1">
                <a:solidFill>
                  <a:schemeClr val="tx1"/>
                </a:solidFill>
              </a:rPr>
              <a:t>글일때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4F17FD0-D15D-99B0-6E59-0BBCAEC75196}"/>
              </a:ext>
            </a:extLst>
          </p:cNvPr>
          <p:cNvSpPr/>
          <p:nvPr/>
        </p:nvSpPr>
        <p:spPr>
          <a:xfrm>
            <a:off x="5121327" y="24863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댓글과 </a:t>
            </a:r>
            <a:r>
              <a:rPr lang="ko-KR" altLang="en-US" sz="1400" dirty="0" err="1">
                <a:solidFill>
                  <a:schemeClr val="tx1"/>
                </a:solidFill>
              </a:rPr>
              <a:t>대댓글을</a:t>
            </a:r>
            <a:r>
              <a:rPr lang="ko-KR" altLang="en-US" sz="1400" dirty="0">
                <a:solidFill>
                  <a:schemeClr val="tx1"/>
                </a:solidFill>
              </a:rPr>
              <a:t> 똑같이 처리했고 </a:t>
            </a:r>
            <a:r>
              <a:rPr lang="en-US" altLang="ko-KR" sz="1400" dirty="0">
                <a:solidFill>
                  <a:schemeClr val="tx1"/>
                </a:solidFill>
              </a:rPr>
              <a:t>@</a:t>
            </a:r>
            <a:r>
              <a:rPr lang="ko-KR" altLang="en-US" sz="1400" dirty="0">
                <a:solidFill>
                  <a:schemeClr val="tx1"/>
                </a:solidFill>
              </a:rPr>
              <a:t>이름 부분을 처리를 통해 </a:t>
            </a:r>
            <a:r>
              <a:rPr lang="en-US" altLang="ko-KR" sz="1400" dirty="0">
                <a:solidFill>
                  <a:schemeClr val="tx1"/>
                </a:solidFill>
              </a:rPr>
              <a:t>““</a:t>
            </a:r>
            <a:r>
              <a:rPr lang="ko-KR" altLang="en-US" sz="1400" dirty="0">
                <a:solidFill>
                  <a:schemeClr val="tx1"/>
                </a:solidFill>
              </a:rPr>
              <a:t>으로 대체하게 했다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920E51A-5EC0-1578-E1CF-85FD1FB24742}"/>
              </a:ext>
            </a:extLst>
          </p:cNvPr>
          <p:cNvSpPr/>
          <p:nvPr/>
        </p:nvSpPr>
        <p:spPr>
          <a:xfrm>
            <a:off x="5121326" y="2486330"/>
            <a:ext cx="2041451" cy="6042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댓글이 </a:t>
            </a:r>
            <a:r>
              <a:rPr lang="ko-KR" altLang="en-US" sz="1400" dirty="0" err="1">
                <a:solidFill>
                  <a:schemeClr val="tx1"/>
                </a:solidFill>
              </a:rPr>
              <a:t>달렸을때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51FA5C-19A6-840C-5930-D4C79D8CDA61}"/>
              </a:ext>
            </a:extLst>
          </p:cNvPr>
          <p:cNvSpPr/>
          <p:nvPr/>
        </p:nvSpPr>
        <p:spPr>
          <a:xfrm>
            <a:off x="8760037" y="2498130"/>
            <a:ext cx="2041451" cy="2599727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1.</a:t>
            </a:r>
          </a:p>
          <a:p>
            <a:r>
              <a:rPr lang="en-US" altLang="ko-KR" sz="1400" dirty="0" err="1">
                <a:solidFill>
                  <a:schemeClr val="tx1"/>
                </a:solidFill>
              </a:rPr>
              <a:t>Toid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session</a:t>
            </a:r>
            <a:r>
              <a:rPr lang="ko-KR" altLang="en-US" sz="1400" dirty="0">
                <a:solidFill>
                  <a:schemeClr val="tx1"/>
                </a:solidFill>
              </a:rPr>
              <a:t>에 담긴 </a:t>
            </a:r>
            <a:r>
              <a:rPr lang="en-US" altLang="ko-KR" sz="1400" dirty="0">
                <a:solidFill>
                  <a:schemeClr val="tx1"/>
                </a:solidFill>
              </a:rPr>
              <a:t>nickname</a:t>
            </a:r>
            <a:r>
              <a:rPr lang="ko-KR" altLang="en-US" sz="1400" dirty="0">
                <a:solidFill>
                  <a:schemeClr val="tx1"/>
                </a:solidFill>
              </a:rPr>
              <a:t>값과 똑같은 것 중에 </a:t>
            </a:r>
            <a:r>
              <a:rPr lang="en-US" altLang="ko-KR" sz="1400" dirty="0" err="1">
                <a:solidFill>
                  <a:schemeClr val="tx1"/>
                </a:solidFill>
              </a:rPr>
              <a:t>readcheck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일 친구들을 들고 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 err="1">
                <a:solidFill>
                  <a:schemeClr val="tx1"/>
                </a:solidFill>
              </a:rPr>
              <a:t>클릭시</a:t>
            </a:r>
            <a:r>
              <a:rPr lang="ko-KR" altLang="en-US" sz="1400" dirty="0">
                <a:solidFill>
                  <a:schemeClr val="tx1"/>
                </a:solidFill>
              </a:rPr>
              <a:t> 글로 이동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1AC56A-772B-E58C-ACCA-C2C624D11C27}"/>
              </a:ext>
            </a:extLst>
          </p:cNvPr>
          <p:cNvSpPr/>
          <p:nvPr/>
        </p:nvSpPr>
        <p:spPr>
          <a:xfrm>
            <a:off x="8760036" y="2498130"/>
            <a:ext cx="2041451" cy="604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View</a:t>
            </a:r>
            <a:r>
              <a:rPr lang="ko-KR" altLang="en-US" sz="1400" dirty="0">
                <a:solidFill>
                  <a:schemeClr val="tx1"/>
                </a:solidFill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24592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E539A-64E2-6341-20C4-3AF431D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86" y="2082181"/>
            <a:ext cx="7259063" cy="374384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답변 글 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일때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3.1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32F65-1212-A9F6-0584-034F8BEC4A64}"/>
              </a:ext>
            </a:extLst>
          </p:cNvPr>
          <p:cNvCxnSpPr>
            <a:cxnSpLocks/>
          </p:cNvCxnSpPr>
          <p:nvPr/>
        </p:nvCxnSpPr>
        <p:spPr>
          <a:xfrm>
            <a:off x="2252444" y="3411990"/>
            <a:ext cx="5881037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47808-0672-DCBA-4C82-5D38A50C3F58}"/>
              </a:ext>
            </a:extLst>
          </p:cNvPr>
          <p:cNvSpPr txBox="1"/>
          <p:nvPr/>
        </p:nvSpPr>
        <p:spPr>
          <a:xfrm>
            <a:off x="8374049" y="3285032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Qna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인지 자유게시판인지 확인하기 위함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12A2C-A4CB-6137-AD85-A6D08DF3052C}"/>
              </a:ext>
            </a:extLst>
          </p:cNvPr>
          <p:cNvSpPr txBox="1"/>
          <p:nvPr/>
        </p:nvSpPr>
        <p:spPr>
          <a:xfrm>
            <a:off x="4050037" y="3729481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받는 사람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A8FEB-9795-31C9-71DB-F3543B847600}"/>
              </a:ext>
            </a:extLst>
          </p:cNvPr>
          <p:cNvSpPr txBox="1"/>
          <p:nvPr/>
        </p:nvSpPr>
        <p:spPr>
          <a:xfrm>
            <a:off x="4629721" y="4125565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받는 사람의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273D6-F018-EE00-D87D-8D150958CECD}"/>
              </a:ext>
            </a:extLst>
          </p:cNvPr>
          <p:cNvSpPr txBox="1"/>
          <p:nvPr/>
        </p:nvSpPr>
        <p:spPr>
          <a:xfrm>
            <a:off x="3377433" y="4309410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보내는 사람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DABD207-263D-A8CA-0E2F-73FF9C8966DB}"/>
              </a:ext>
            </a:extLst>
          </p:cNvPr>
          <p:cNvCxnSpPr>
            <a:cxnSpLocks/>
          </p:cNvCxnSpPr>
          <p:nvPr/>
        </p:nvCxnSpPr>
        <p:spPr>
          <a:xfrm>
            <a:off x="1619840" y="4881305"/>
            <a:ext cx="6834047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6242B8-97A1-693B-FE4E-B1856990623C}"/>
              </a:ext>
            </a:extLst>
          </p:cNvPr>
          <p:cNvSpPr txBox="1"/>
          <p:nvPr/>
        </p:nvSpPr>
        <p:spPr>
          <a:xfrm>
            <a:off x="8387336" y="4741799"/>
            <a:ext cx="36310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받는 사람의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step 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나중에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받는사람의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root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와 같은 거 중에 받는 사람의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step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을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+1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한 걸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select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해서 보내는 사람의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들고 올 거임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41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88A5ED-84E6-F1E8-65CA-82CD871C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57" y="1774456"/>
            <a:ext cx="4895777" cy="4417881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댓글일때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3.2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547808-0672-DCBA-4C82-5D38A50C3F58}"/>
              </a:ext>
            </a:extLst>
          </p:cNvPr>
          <p:cNvSpPr txBox="1"/>
          <p:nvPr/>
        </p:nvSpPr>
        <p:spPr>
          <a:xfrm>
            <a:off x="6170391" y="2312725"/>
            <a:ext cx="3631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댓글일 경우 가장 큰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grp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로 가지고 와 가지고 정보를 불러온다 그래서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bidx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랑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저장하기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242B8-97A1-693B-FE4E-B1856990623C}"/>
              </a:ext>
            </a:extLst>
          </p:cNvPr>
          <p:cNvSpPr txBox="1"/>
          <p:nvPr/>
        </p:nvSpPr>
        <p:spPr>
          <a:xfrm>
            <a:off x="6204602" y="3222529"/>
            <a:ext cx="3631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대댓글일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보내서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와 같은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grp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들 중에 가장 큰 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grpl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을 기준으로  정보를 가지고 옴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0A05ED-A55E-CAD6-DBEC-C577D7B774AF}"/>
              </a:ext>
            </a:extLst>
          </p:cNvPr>
          <p:cNvCxnSpPr>
            <a:cxnSpLocks/>
          </p:cNvCxnSpPr>
          <p:nvPr/>
        </p:nvCxnSpPr>
        <p:spPr>
          <a:xfrm>
            <a:off x="1777992" y="5240790"/>
            <a:ext cx="5881037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B26ECE-59EB-AE2B-9BBB-A03BE8D89A31}"/>
              </a:ext>
            </a:extLst>
          </p:cNvPr>
          <p:cNvSpPr txBox="1"/>
          <p:nvPr/>
        </p:nvSpPr>
        <p:spPr>
          <a:xfrm>
            <a:off x="7659029" y="5045502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글쓴이의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8B9A50-E3C0-D680-D750-5284B2ACDA09}"/>
              </a:ext>
            </a:extLst>
          </p:cNvPr>
          <p:cNvSpPr txBox="1"/>
          <p:nvPr/>
        </p:nvSpPr>
        <p:spPr>
          <a:xfrm>
            <a:off x="6819715" y="5603922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댓글이 달린 댓글의 </a:t>
            </a:r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idx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8BD4E6-AAAB-BD26-5ABE-BCA12B5524A2}"/>
              </a:ext>
            </a:extLst>
          </p:cNvPr>
          <p:cNvCxnSpPr>
            <a:cxnSpLocks/>
          </p:cNvCxnSpPr>
          <p:nvPr/>
        </p:nvCxnSpPr>
        <p:spPr>
          <a:xfrm>
            <a:off x="872419" y="5730880"/>
            <a:ext cx="588206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120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AD6347-A5F5-7400-60DD-CAC5294A762A}"/>
              </a:ext>
            </a:extLst>
          </p:cNvPr>
          <p:cNvSpPr/>
          <p:nvPr/>
        </p:nvSpPr>
        <p:spPr>
          <a:xfrm>
            <a:off x="698500" y="1510775"/>
            <a:ext cx="11253342" cy="504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498" y="298069"/>
            <a:ext cx="646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View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처리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3.3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8B9A50-E3C0-D680-D750-5284B2ACDA09}"/>
              </a:ext>
            </a:extLst>
          </p:cNvPr>
          <p:cNvSpPr txBox="1"/>
          <p:nvPr/>
        </p:nvSpPr>
        <p:spPr>
          <a:xfrm>
            <a:off x="1083149" y="1878169"/>
            <a:ext cx="36310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Category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를 기준으로 삼았습니다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E6F750-D298-149B-BD77-32785420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5" y="2188972"/>
            <a:ext cx="9835659" cy="12000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160B1A-485F-356F-52AC-610C1063F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8" y="4505830"/>
            <a:ext cx="5056916" cy="110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D9696-D5CB-78A6-5671-5129FDA2872B}"/>
              </a:ext>
            </a:extLst>
          </p:cNvPr>
          <p:cNvSpPr txBox="1"/>
          <p:nvPr/>
        </p:nvSpPr>
        <p:spPr>
          <a:xfrm>
            <a:off x="6325171" y="3828903"/>
            <a:ext cx="41253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개수를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count(*)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들고와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일 경우 이미지의 색을 변경시키고 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hover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기능을 막았습니다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DF348A-FF9F-ECC9-4963-B73DEB611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98" y="4333723"/>
            <a:ext cx="4341322" cy="2082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A3F61-6E2D-CA88-8F87-CC2A8AAE7C1E}"/>
              </a:ext>
            </a:extLst>
          </p:cNvPr>
          <p:cNvSpPr txBox="1"/>
          <p:nvPr/>
        </p:nvSpPr>
        <p:spPr>
          <a:xfrm>
            <a:off x="1088286" y="3892086"/>
            <a:ext cx="41253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608B4E"/>
                </a:solidFill>
                <a:latin typeface="Consolas" panose="020B0609020204030204" pitchFamily="49" charset="0"/>
              </a:rPr>
              <a:t>Readcheck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 를 통해 읽은 글인지 아닌지를 구별</a:t>
            </a:r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608B4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dirty="0">
                <a:solidFill>
                  <a:srgbClr val="608B4E"/>
                </a:solidFill>
                <a:latin typeface="Consolas" panose="020B0609020204030204" pitchFamily="49" charset="0"/>
              </a:rPr>
              <a:t>두번째 조건을 통해 자기에게 단 댓글을 안 뜨게 했습니다 </a:t>
            </a:r>
            <a:endParaRPr lang="en-US" altLang="ko-KR" sz="1050" dirty="0">
              <a:solidFill>
                <a:srgbClr val="608B4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3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소감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후기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FC7238-33AB-4335-BB24-FDF29D9A160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2E1C59D-7445-4A4E-8F56-723B3ED80AEB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9E8CC8-469F-48C2-951F-34A1700A9396}"/>
              </a:ext>
            </a:extLst>
          </p:cNvPr>
          <p:cNvSpPr txBox="1"/>
          <p:nvPr/>
        </p:nvSpPr>
        <p:spPr>
          <a:xfrm>
            <a:off x="3862055" y="2490628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4701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D46D09D-4BD3-64E3-3BD9-B53FF4D4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58" y="1859323"/>
            <a:ext cx="4316342" cy="43163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B2EBBB-8ED5-0546-673B-1A439538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58" y="1859323"/>
            <a:ext cx="4316342" cy="4316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C17374-E8A4-FBE1-529E-BCB0BC634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16" y="1859323"/>
            <a:ext cx="4316342" cy="4316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C30C4-53C4-0C8D-7AF7-1D26E25D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77" y="3222625"/>
            <a:ext cx="2752725" cy="1428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B95BB1-E1C3-0001-1F4E-59B6E927E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" y="2796165"/>
            <a:ext cx="3047743" cy="2241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F6CAC5-1D1F-9DFB-42D9-3A6F3A8DF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83" y="2529609"/>
            <a:ext cx="3098892" cy="26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62A2A7-9889-44C8-A868-134DD10C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003052-27D4-4C0C-905A-644D4E17C857}"/>
              </a:ext>
            </a:extLst>
          </p:cNvPr>
          <p:cNvSpPr/>
          <p:nvPr/>
        </p:nvSpPr>
        <p:spPr>
          <a:xfrm>
            <a:off x="3568700" y="2374900"/>
            <a:ext cx="5054600" cy="210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69B7B-3CBC-4683-AB7C-20DD2F61061D}"/>
              </a:ext>
            </a:extLst>
          </p:cNvPr>
          <p:cNvSpPr txBox="1"/>
          <p:nvPr/>
        </p:nvSpPr>
        <p:spPr>
          <a:xfrm>
            <a:off x="4769355" y="3044279"/>
            <a:ext cx="2653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AD3125-B41F-4170-8757-AC36E3C3825C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7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8810A7-A6A1-44DE-89FC-DBEC6B1BC44D}"/>
              </a:ext>
            </a:extLst>
          </p:cNvPr>
          <p:cNvSpPr/>
          <p:nvPr/>
        </p:nvSpPr>
        <p:spPr>
          <a:xfrm>
            <a:off x="1278428" y="227595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752738-6CF6-4BC1-94CB-EB11BA1E758F}"/>
              </a:ext>
            </a:extLst>
          </p:cNvPr>
          <p:cNvSpPr/>
          <p:nvPr/>
        </p:nvSpPr>
        <p:spPr>
          <a:xfrm>
            <a:off x="2688128" y="227595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E2EE55-C561-4B78-AEF6-335CF869107B}"/>
              </a:ext>
            </a:extLst>
          </p:cNvPr>
          <p:cNvSpPr txBox="1"/>
          <p:nvPr/>
        </p:nvSpPr>
        <p:spPr>
          <a:xfrm>
            <a:off x="1613788" y="2462832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EC0096-BFAE-4B47-9843-E9EC2C00E8FC}"/>
              </a:ext>
            </a:extLst>
          </p:cNvPr>
          <p:cNvSpPr txBox="1"/>
          <p:nvPr/>
        </p:nvSpPr>
        <p:spPr>
          <a:xfrm>
            <a:off x="2945222" y="247102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DB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 설계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57E833-8504-4EEB-9812-CBD379266172}"/>
              </a:ext>
            </a:extLst>
          </p:cNvPr>
          <p:cNvSpPr/>
          <p:nvPr/>
        </p:nvSpPr>
        <p:spPr>
          <a:xfrm>
            <a:off x="1278428" y="3595456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5ADBA8-95B1-483C-B851-150E1ACFCC10}"/>
              </a:ext>
            </a:extLst>
          </p:cNvPr>
          <p:cNvSpPr/>
          <p:nvPr/>
        </p:nvSpPr>
        <p:spPr>
          <a:xfrm>
            <a:off x="2688128" y="3595456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28463-BA74-46AC-9EEF-02E43FECCEB3}"/>
              </a:ext>
            </a:extLst>
          </p:cNvPr>
          <p:cNvSpPr txBox="1"/>
          <p:nvPr/>
        </p:nvSpPr>
        <p:spPr>
          <a:xfrm>
            <a:off x="1624422" y="3729171"/>
            <a:ext cx="47641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2F903E-68EA-427B-A342-48C138CDD35D}"/>
              </a:ext>
            </a:extLst>
          </p:cNvPr>
          <p:cNvSpPr/>
          <p:nvPr/>
        </p:nvSpPr>
        <p:spPr>
          <a:xfrm>
            <a:off x="1278428" y="491495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8CDDF-2094-4B24-A0C0-D9DE6CB56B4B}"/>
              </a:ext>
            </a:extLst>
          </p:cNvPr>
          <p:cNvSpPr/>
          <p:nvPr/>
        </p:nvSpPr>
        <p:spPr>
          <a:xfrm>
            <a:off x="2688128" y="491495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AC513A-ABFD-45DF-BD17-7876ED6EEC53}"/>
              </a:ext>
            </a:extLst>
          </p:cNvPr>
          <p:cNvSpPr txBox="1"/>
          <p:nvPr/>
        </p:nvSpPr>
        <p:spPr>
          <a:xfrm>
            <a:off x="1624422" y="50486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87B292-C634-446B-A219-963C8016E2F4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2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66D272-C077-4299-AA5C-6B61E77D80FD}"/>
              </a:ext>
            </a:extLst>
          </p:cNvPr>
          <p:cNvSpPr/>
          <p:nvPr/>
        </p:nvSpPr>
        <p:spPr>
          <a:xfrm>
            <a:off x="635991" y="1936482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FD159-044B-4B9D-A223-72A7B152E9ED}"/>
              </a:ext>
            </a:extLst>
          </p:cNvPr>
          <p:cNvSpPr txBox="1"/>
          <p:nvPr/>
        </p:nvSpPr>
        <p:spPr>
          <a:xfrm>
            <a:off x="768071" y="5092271"/>
            <a:ext cx="32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관련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설계 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B125A-5E8E-4D20-B3DF-29A28DE55AB7}"/>
              </a:ext>
            </a:extLst>
          </p:cNvPr>
          <p:cNvSpPr txBox="1"/>
          <p:nvPr/>
        </p:nvSpPr>
        <p:spPr>
          <a:xfrm>
            <a:off x="1690065" y="447681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FFA232-BF24-4AF0-9DAE-A6C24109064B}"/>
              </a:ext>
            </a:extLst>
          </p:cNvPr>
          <p:cNvSpPr/>
          <p:nvPr/>
        </p:nvSpPr>
        <p:spPr>
          <a:xfrm>
            <a:off x="4313911" y="1936482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C78DA-A33C-4046-83FA-59D63917586D}"/>
              </a:ext>
            </a:extLst>
          </p:cNvPr>
          <p:cNvSpPr txBox="1"/>
          <p:nvPr/>
        </p:nvSpPr>
        <p:spPr>
          <a:xfrm>
            <a:off x="4438002" y="4983946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대한민국 관광 데이터 등의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정보를 취합하여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여종의 데이터 및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850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여개의 이미지 등을 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A028A5-7CB8-4C04-A4EE-74A3E11A6D72}"/>
              </a:ext>
            </a:extLst>
          </p:cNvPr>
          <p:cNvSpPr txBox="1"/>
          <p:nvPr/>
        </p:nvSpPr>
        <p:spPr>
          <a:xfrm>
            <a:off x="5367984" y="447681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 정보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A4EA1A-0F2C-4453-B73E-250BE5160070}"/>
              </a:ext>
            </a:extLst>
          </p:cNvPr>
          <p:cNvSpPr/>
          <p:nvPr/>
        </p:nvSpPr>
        <p:spPr>
          <a:xfrm>
            <a:off x="7991831" y="1936482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A98286-0833-413D-A73C-9B630566485E}"/>
              </a:ext>
            </a:extLst>
          </p:cNvPr>
          <p:cNvSpPr txBox="1"/>
          <p:nvPr/>
        </p:nvSpPr>
        <p:spPr>
          <a:xfrm>
            <a:off x="8123911" y="5092271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관리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여행 관련 정보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담아두기 관련 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 및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게시판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D08BC3-8937-40B0-B0F5-2B50A60EBCE1}"/>
              </a:ext>
            </a:extLst>
          </p:cNvPr>
          <p:cNvSpPr txBox="1"/>
          <p:nvPr/>
        </p:nvSpPr>
        <p:spPr>
          <a:xfrm>
            <a:off x="8481651" y="447681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View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페이지 구성 및 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55C76F-6E6E-471E-B2B7-2CB0E763D521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400ABB-00FF-28B4-53CD-D73BB4B2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53" y="2077911"/>
            <a:ext cx="2958860" cy="17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5" name="다이어그램 64">
            <a:extLst>
              <a:ext uri="{FF2B5EF4-FFF2-40B4-BE49-F238E27FC236}">
                <a16:creationId xmlns:a16="http://schemas.microsoft.com/office/drawing/2014/main" id="{CA2E722C-995C-4F9A-94AD-B562F35412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091244"/>
              </p:ext>
            </p:extLst>
          </p:nvPr>
        </p:nvGraphicFramePr>
        <p:xfrm>
          <a:off x="1070012" y="1764670"/>
          <a:ext cx="3156932" cy="2108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A66B9C10-C83F-42E1-911D-E4875FFE6354}"/>
              </a:ext>
            </a:extLst>
          </p:cNvPr>
          <p:cNvSpPr txBox="1"/>
          <p:nvPr/>
        </p:nvSpPr>
        <p:spPr>
          <a:xfrm>
            <a:off x="10336932" y="1633285"/>
            <a:ext cx="1485495" cy="1389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문화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숙박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관광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음식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0D3C94-9304-4ABF-A6C9-8DB2A4206C8B}"/>
              </a:ext>
            </a:extLst>
          </p:cNvPr>
          <p:cNvSpPr txBox="1"/>
          <p:nvPr/>
        </p:nvSpPr>
        <p:spPr>
          <a:xfrm>
            <a:off x="6167504" y="1632951"/>
            <a:ext cx="266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하나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테마를 분류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6B0C4D3-6728-43DC-9D3B-C6586C526930}"/>
              </a:ext>
            </a:extLst>
          </p:cNvPr>
          <p:cNvCxnSpPr/>
          <p:nvPr/>
        </p:nvCxnSpPr>
        <p:spPr>
          <a:xfrm>
            <a:off x="6504263" y="3873259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CE414B-BE0A-46F5-AA9F-618AEC1B40F9}"/>
              </a:ext>
            </a:extLst>
          </p:cNvPr>
          <p:cNvSpPr txBox="1"/>
          <p:nvPr/>
        </p:nvSpPr>
        <p:spPr>
          <a:xfrm>
            <a:off x="10336932" y="4101621"/>
            <a:ext cx="1282135" cy="2386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서울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인천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대전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대구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광주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부산</a:t>
            </a:r>
            <a:endParaRPr lang="en-US" altLang="ko-KR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울산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1DF06-D544-FF24-F5C4-184A9D34A279}"/>
              </a:ext>
            </a:extLst>
          </p:cNvPr>
          <p:cNvSpPr txBox="1"/>
          <p:nvPr/>
        </p:nvSpPr>
        <p:spPr>
          <a:xfrm>
            <a:off x="6376238" y="4109209"/>
            <a:ext cx="30396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7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 지역 선정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A4FDF1-468E-FF73-B972-D84996F96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252" y="4204874"/>
            <a:ext cx="1977861" cy="25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5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184082"/>
      </a:accent1>
      <a:accent2>
        <a:srgbClr val="02B7FC"/>
      </a:accent2>
      <a:accent3>
        <a:srgbClr val="F75D43"/>
      </a:accent3>
      <a:accent4>
        <a:srgbClr val="FB9E85"/>
      </a:accent4>
      <a:accent5>
        <a:srgbClr val="FFBE3B"/>
      </a:accent5>
      <a:accent6>
        <a:srgbClr val="605E5F"/>
      </a:accent6>
      <a:hlink>
        <a:srgbClr val="595959"/>
      </a:hlink>
      <a:folHlink>
        <a:srgbClr val="595959"/>
      </a:folHlink>
    </a:clrScheme>
    <a:fontScheme name="깔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1729</Words>
  <Application>Microsoft Office PowerPoint</Application>
  <PresentationFormat>와이드스크린</PresentationFormat>
  <Paragraphs>470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나눔스퀘어 ExtraBold</vt:lpstr>
      <vt:lpstr>나눔스퀘어 Light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성헌 박</cp:lastModifiedBy>
  <cp:revision>27</cp:revision>
  <dcterms:created xsi:type="dcterms:W3CDTF">2020-07-06T01:06:10Z</dcterms:created>
  <dcterms:modified xsi:type="dcterms:W3CDTF">2023-11-24T06:01:45Z</dcterms:modified>
</cp:coreProperties>
</file>